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Lato"/>
      <p:regular r:id="rId21"/>
      <p:bold r:id="rId22"/>
      <p:italic r:id="rId23"/>
      <p:boldItalic r:id="rId24"/>
    </p:embeddedFont>
    <p:embeddedFont>
      <p:font typeface="Open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bold.fntdata"/><Relationship Id="rId25" Type="http://schemas.openxmlformats.org/officeDocument/2006/relationships/font" Target="fonts/OpenSans-regular.fntdata"/><Relationship Id="rId28" Type="http://schemas.openxmlformats.org/officeDocument/2006/relationships/font" Target="fonts/OpenSans-boldItalic.fntdata"/><Relationship Id="rId27" Type="http://schemas.openxmlformats.org/officeDocument/2006/relationships/font" Target="fonts/Open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 we are looking at how we can use recommendation systems to sell more board games.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b069bee58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b069bee58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that we have these systems, what can we do with them? First off, I recommend that we implement the content-based system to recommend similar items to our customers while shopping. We can incorporate these recommendations into a banner on their screens with a title like “Products Similar to X.” This will enable our customers to see games that share themes or mechanics and will drive our sales up. Second, we can implement our memory based system in a similar way. We can choose to do this in addition to, or instead of the content-based system. This banner would have a title like “Customers who liked this item also like …” Using these two banners in tandem allows our customers to see games that they might be interested in thematically, and games that they are likely to enjoy playing. Implementing the model-based system might be a little trickier at first as it requires explicit ratings to make recommendations. To account for this, we can create a part of our webpage where customers can go specifically to get game recommendations. There they can enter their favorite games and rankings and we can offer them personalized recommendations with links to the product page in our store. Ultimately, no matter which of these systems we implement, they should lead to increased sales for the store and better navigation for customers.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b069bee580_0_2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b069bee580_0_2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let’s talk briefly about how we can refine these recommendation systems. To improve the results of our model-based system we need to increase our ratings. If we can find users who have rated more games, this will help us to fill in our data set, and as the data set improves, the recommendations will get better. Part of this problem will solve itself as it is used, but we will need to retest the parameters as we get more data to get the best results. We could also develop a model designed for implicit ratings. This will allow us to offer personalized recommendations to customers based on which games they have looked at on our site. This will allow us to implement a model-based approach without needing customers to tell us their exact ratings.  And finally we can look at refining the list of words we are using for our content-based system. By carefully choosing which words we are using in our analysis we can create better recomendations.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b069bee580_0_2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b069bee580_0_2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for your time today! Are there any questions?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b069bee580_0_2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b069bee580_0_2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Details about our content-based system.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b069bee580_0_2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b069bee580_0_2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Details about our memory-based system.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b069bee580_0_2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b069bee580_0_2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Details about our model-based system.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b069bee5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b069bee5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is overwhelming to be a consumer in the world today. We have </a:t>
            </a:r>
            <a:r>
              <a:rPr lang="en"/>
              <a:t>thousands</a:t>
            </a:r>
            <a:r>
              <a:rPr lang="en"/>
              <a:t> of possibilities for every item we might want to buy all directly at our fingertips. This is true in the board game industry as well. Boardgamegeek has nearly 120,000 different board games in their database, with more being developed every month. And on top of this, board game prices continue to climb as component quality is increased. The number of games keeps getting larger, and so does the financial impact of each sale. How can we help our customers find games they are interested in buying and avoid the risk of buying a game they don’t like? This is where recommendation engines comes in.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b069bee58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b069bee58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While recommendation systems are useful to customers, they will also help us to increase our profits. Specifically, we are looking to increase our sales by suggestively upselling to our customers, to increase customer retention by improving the useability of our website, and rotate our back stock of games and expansions.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b069bee58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b069bee58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two main types of recommendation systems. The first is called content-based, and it focuses on the descriptive features of products. In regards to board games, this would be like comparing the games based off of things like the number of players or the amount of time required to play. The other main type of recommendation system is called collaborative-filtering. These systems use ratings supplied by users to compare games. The idea behind this is that if you and I both like the same game, but I also like a different game, then you might like that game too. We can further break down collaborative filtering into two more types. One is called memory-based and it uses calculated </a:t>
            </a:r>
            <a:r>
              <a:rPr lang="en"/>
              <a:t>similarities</a:t>
            </a:r>
            <a:r>
              <a:rPr lang="en"/>
              <a:t> in ratings between users to determine predicted ratings, and the other is called model-based which uses a more complex machine learning algorithm to identify underlying patterns and estimate ratings. For this project we have prepared a model of each of these types to compare the pros and cons. Now let’s talk more about our approach.</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b069bee580_0_2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b069bee580_0_2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up, our content-based system. For our dataset we collected descriptive statistics on 2000 of boardgamegeek’s most popular games. We combined these statistics with a short description of each game into a block of text, and then we analyzed these blocks of text to establish patterns between the different games. Before looking at an example of our results, let’s look at the most repeated words in our text blocks. As you can see here, there are several words that you would expect to see when talking about board games. We see words like player, game and turn; and we also see some two word phrases like dice rolling, hand management and card game. We used a method to diminish the impact of some of the more common words (ie. player, game) which appear in most if not all text blocks to focus on what makes a game different.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b069bee58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b069bee58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a:t>Let’s look at an example of our content-based recommendation system in effect. Let’s see what games are most similar textually to boardgamegeek’s top rated game Gloomhaven. Our system recommended Gloomhaven: Jaws of the Lion, a stand alone expansion to Gloomhaven, Dragonfire which is a board game based off of dungeons and dragons which Gloomhaven also drew heavy inspiration from, and First Martians. It’s very easy to see why the first two recommendations were made, the games are very similar in terms of themes and mechanics. First Martians is a bit of a stretch though as it is space themed compared to the high fantasy theme of Gloomhaven. However, both games do have a campaign element as they are played across multiple scenarios and they both have some similar mechanics. Overall we can see that these games have similar features, but an important question is will a customer who enjoys playing Gloomhaven also enjoy these games. For that we turn to collaborative-filtering.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b069bee580_0_2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b069bee580_0_2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collaborative-filtering systems we use user ratings instead of descriptive features. For this project we obtained close to 3.7 million reviews for the most popular 2000 games. Here is a quick look at the distributions of our data points. You can see that most of our games had between 600 and 1000 ratings and most of our reviewers had made less than 100 ratings. Our data is a little sparse in that we ideally would like to have users rate more games, but it is hard to play that many board games as they take up quite a large amount of space and are a sizeable investment. Using this data we calculated the similarities for each user and item interaction and used these similarities to calculate recommendations. This is our memory-based system.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b069bee580_0_2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b069bee580_0_2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Let’s once again take a look at the highest ranked game Gloomhaven. Now, let’s see what our memory-based system recommends. Again, we see that Gloomhaven: Jaws of the Lion is a recommendation, but we also see Spirit Island and Aeon’s End this time around. Before we saw games that had similar themes and mechanics to gloomhaven, but this time we see games that have similar popularity. These are the games that had the most similar ratings to Gloomhaven.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b069bee580_0_2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b069bee580_0_2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Now let’s talk about our model approach to recommendation. I’m not going to get into the specifics here, as it can get a bit technical, but we used a high functioning machine learning algorithm to make recommendations. The key factor to this approach is that it will compare users, not games. So in this case, I entered some of my favorite games. Let’s see what our model recommends for me. We see Magic the Gathering, Nemesis, and Go. One of these (Magic) is another of my favorite games, and the other two are games that I have been considering playing lately, but have been unable to find someone to play with. Overall we have some very good recommendations tailored to my personal taste, and using this system we could tailor recommendations to any user who provides ratings.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 Id="rId5" Type="http://schemas.openxmlformats.org/officeDocument/2006/relationships/hyperlink" Target="https://stories.freepik.com/"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8" name="Shape 8"/>
        <p:cNvGrpSpPr/>
        <p:nvPr/>
      </p:nvGrpSpPr>
      <p:grpSpPr>
        <a:xfrm>
          <a:off x="0" y="0"/>
          <a:ext cx="0" cy="0"/>
          <a:chOff x="0" y="0"/>
          <a:chExt cx="0" cy="0"/>
        </a:xfrm>
      </p:grpSpPr>
      <p:sp>
        <p:nvSpPr>
          <p:cNvPr id="9" name="Google Shape;9;p2"/>
          <p:cNvSpPr/>
          <p:nvPr/>
        </p:nvSpPr>
        <p:spPr>
          <a:xfrm>
            <a:off x="713100" y="3394413"/>
            <a:ext cx="8426100" cy="54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flipH="1">
            <a:off x="2" y="3974025"/>
            <a:ext cx="3877073" cy="837059"/>
          </a:xfrm>
          <a:custGeom>
            <a:rect b="b" l="l" r="r" t="t"/>
            <a:pathLst>
              <a:path extrusionOk="0" h="16161" w="61727">
                <a:moveTo>
                  <a:pt x="16095" y="1"/>
                </a:moveTo>
                <a:cubicBezTo>
                  <a:pt x="7220" y="1"/>
                  <a:pt x="1" y="7286"/>
                  <a:pt x="1" y="16161"/>
                </a:cubicBezTo>
                <a:lnTo>
                  <a:pt x="61726" y="16161"/>
                </a:lnTo>
                <a:lnTo>
                  <a:pt x="61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rot="10800000">
            <a:off x="-525" y="-75"/>
            <a:ext cx="1053300" cy="10533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4209425" y="601175"/>
            <a:ext cx="332400" cy="875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txBox="1"/>
          <p:nvPr>
            <p:ph type="ctrTitle"/>
          </p:nvPr>
        </p:nvSpPr>
        <p:spPr>
          <a:xfrm>
            <a:off x="713100" y="1316850"/>
            <a:ext cx="4558500" cy="20526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SzPts val="5000"/>
              <a:buNone/>
              <a:defRPr b="1" sz="6000"/>
            </a:lvl1pPr>
            <a:lvl2pPr lvl="1" rtl="0">
              <a:spcBef>
                <a:spcPts val="0"/>
              </a:spcBef>
              <a:spcAft>
                <a:spcPts val="0"/>
              </a:spcAft>
              <a:buSzPts val="4800"/>
              <a:buNone/>
              <a:defRPr b="1" sz="4800"/>
            </a:lvl2pPr>
            <a:lvl3pPr lvl="2" rtl="0">
              <a:spcBef>
                <a:spcPts val="0"/>
              </a:spcBef>
              <a:spcAft>
                <a:spcPts val="0"/>
              </a:spcAft>
              <a:buSzPts val="4800"/>
              <a:buNone/>
              <a:defRPr b="1" sz="4800"/>
            </a:lvl3pPr>
            <a:lvl4pPr lvl="3" rtl="0">
              <a:spcBef>
                <a:spcPts val="0"/>
              </a:spcBef>
              <a:spcAft>
                <a:spcPts val="0"/>
              </a:spcAft>
              <a:buSzPts val="4800"/>
              <a:buNone/>
              <a:defRPr b="1" sz="4800"/>
            </a:lvl4pPr>
            <a:lvl5pPr lvl="4" rtl="0">
              <a:spcBef>
                <a:spcPts val="0"/>
              </a:spcBef>
              <a:spcAft>
                <a:spcPts val="0"/>
              </a:spcAft>
              <a:buSzPts val="4800"/>
              <a:buNone/>
              <a:defRPr b="1" sz="4800"/>
            </a:lvl5pPr>
            <a:lvl6pPr lvl="5" rtl="0">
              <a:spcBef>
                <a:spcPts val="0"/>
              </a:spcBef>
              <a:spcAft>
                <a:spcPts val="0"/>
              </a:spcAft>
              <a:buSzPts val="4800"/>
              <a:buNone/>
              <a:defRPr b="1" sz="4800"/>
            </a:lvl6pPr>
            <a:lvl7pPr lvl="6" rtl="0">
              <a:spcBef>
                <a:spcPts val="0"/>
              </a:spcBef>
              <a:spcAft>
                <a:spcPts val="0"/>
              </a:spcAft>
              <a:buSzPts val="4800"/>
              <a:buNone/>
              <a:defRPr b="1" sz="4800"/>
            </a:lvl7pPr>
            <a:lvl8pPr lvl="7" rtl="0">
              <a:spcBef>
                <a:spcPts val="0"/>
              </a:spcBef>
              <a:spcAft>
                <a:spcPts val="0"/>
              </a:spcAft>
              <a:buSzPts val="4800"/>
              <a:buNone/>
              <a:defRPr b="1" sz="4800"/>
            </a:lvl8pPr>
            <a:lvl9pPr lvl="8" rtl="0">
              <a:spcBef>
                <a:spcPts val="0"/>
              </a:spcBef>
              <a:spcAft>
                <a:spcPts val="0"/>
              </a:spcAft>
              <a:buSzPts val="4800"/>
              <a:buNone/>
              <a:defRPr b="1" sz="4800"/>
            </a:lvl9pPr>
          </a:lstStyle>
          <a:p/>
        </p:txBody>
      </p:sp>
      <p:sp>
        <p:nvSpPr>
          <p:cNvPr id="15" name="Google Shape;15;p2"/>
          <p:cNvSpPr txBox="1"/>
          <p:nvPr>
            <p:ph idx="1" type="subTitle"/>
          </p:nvPr>
        </p:nvSpPr>
        <p:spPr>
          <a:xfrm>
            <a:off x="713100" y="3996250"/>
            <a:ext cx="2265300" cy="7926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1800"/>
              <a:buNone/>
              <a:defRPr sz="1600">
                <a:solidFill>
                  <a:schemeClr val="lt1"/>
                </a:solidFill>
              </a:defRPr>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16" name="Google Shape;16;p2"/>
          <p:cNvSpPr/>
          <p:nvPr/>
        </p:nvSpPr>
        <p:spPr>
          <a:xfrm rot="10800000">
            <a:off x="6943142" y="-34"/>
            <a:ext cx="2200858" cy="1700440"/>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 name="Shape 84"/>
        <p:cNvGrpSpPr/>
        <p:nvPr/>
      </p:nvGrpSpPr>
      <p:grpSpPr>
        <a:xfrm>
          <a:off x="0" y="0"/>
          <a:ext cx="0" cy="0"/>
          <a:chOff x="0" y="0"/>
          <a:chExt cx="0" cy="0"/>
        </a:xfrm>
      </p:grpSpPr>
      <p:sp>
        <p:nvSpPr>
          <p:cNvPr id="85" name="Google Shape;85;p11"/>
          <p:cNvSpPr/>
          <p:nvPr/>
        </p:nvSpPr>
        <p:spPr>
          <a:xfrm flipH="1">
            <a:off x="6247504" y="2571600"/>
            <a:ext cx="2896500" cy="2571600"/>
          </a:xfrm>
          <a:prstGeom prst="snip2DiagRect">
            <a:avLst>
              <a:gd fmla="val 0" name="adj1"/>
              <a:gd fmla="val 16667"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1"/>
          <p:cNvSpPr/>
          <p:nvPr/>
        </p:nvSpPr>
        <p:spPr>
          <a:xfrm flipH="1">
            <a:off x="-46" y="0"/>
            <a:ext cx="2896500" cy="25716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1"/>
          <p:cNvSpPr/>
          <p:nvPr/>
        </p:nvSpPr>
        <p:spPr>
          <a:xfrm>
            <a:off x="-1" y="3560752"/>
            <a:ext cx="1582426" cy="1582458"/>
          </a:xfrm>
          <a:custGeom>
            <a:rect b="b" l="l" r="r" t="t"/>
            <a:pathLst>
              <a:path extrusionOk="0" h="49673" w="49672">
                <a:moveTo>
                  <a:pt x="0" y="0"/>
                </a:moveTo>
                <a:lnTo>
                  <a:pt x="0" y="49672"/>
                </a:lnTo>
                <a:lnTo>
                  <a:pt x="49672" y="4967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1"/>
          <p:cNvSpPr/>
          <p:nvPr/>
        </p:nvSpPr>
        <p:spPr>
          <a:xfrm flipH="1" rot="-5400000">
            <a:off x="7561549" y="-23"/>
            <a:ext cx="1582426" cy="1582458"/>
          </a:xfrm>
          <a:custGeom>
            <a:rect b="b" l="l" r="r" t="t"/>
            <a:pathLst>
              <a:path extrusionOk="0" h="49673" w="49672">
                <a:moveTo>
                  <a:pt x="0" y="0"/>
                </a:moveTo>
                <a:lnTo>
                  <a:pt x="0" y="49672"/>
                </a:lnTo>
                <a:lnTo>
                  <a:pt x="49672" y="4967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1"/>
          <p:cNvSpPr txBox="1"/>
          <p:nvPr>
            <p:ph hasCustomPrompt="1" type="title"/>
          </p:nvPr>
        </p:nvSpPr>
        <p:spPr>
          <a:xfrm>
            <a:off x="714125" y="1747525"/>
            <a:ext cx="7715700" cy="13221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0" name="Google Shape;90;p11"/>
          <p:cNvSpPr txBox="1"/>
          <p:nvPr>
            <p:ph idx="1" type="body"/>
          </p:nvPr>
        </p:nvSpPr>
        <p:spPr>
          <a:xfrm>
            <a:off x="3188825" y="3194675"/>
            <a:ext cx="2766300" cy="597600"/>
          </a:xfrm>
          <a:prstGeom prst="rect">
            <a:avLst/>
          </a:prstGeom>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sz="1600"/>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91" name="Google Shape;91;p11"/>
          <p:cNvSpPr txBox="1"/>
          <p:nvPr>
            <p:ph idx="2" type="title"/>
          </p:nvPr>
        </p:nvSpPr>
        <p:spPr>
          <a:xfrm>
            <a:off x="3247950" y="3228975"/>
            <a:ext cx="2648100" cy="609600"/>
          </a:xfrm>
          <a:prstGeom prst="rect">
            <a:avLst/>
          </a:prstGeom>
        </p:spPr>
        <p:txBody>
          <a:bodyPr anchorCtr="0" anchor="ctr" bIns="91425" lIns="91425" spcFirstLastPara="1" rIns="91425" wrap="square" tIns="91425">
            <a:noAutofit/>
          </a:bodyPr>
          <a:lstStyle>
            <a:lvl1pPr lvl="0" algn="ctr">
              <a:spcBef>
                <a:spcPts val="0"/>
              </a:spcBef>
              <a:spcAft>
                <a:spcPts val="0"/>
              </a:spcAft>
              <a:buSzPts val="1600"/>
              <a:buNone/>
              <a:defRPr b="0" sz="1600">
                <a:latin typeface="Open Sans"/>
                <a:ea typeface="Open Sans"/>
                <a:cs typeface="Open Sans"/>
                <a:sym typeface="Open Sans"/>
              </a:defRPr>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02">
  <p:cSld name="SECTION_HEADER_1_1">
    <p:bg>
      <p:bgPr>
        <a:solidFill>
          <a:schemeClr val="accent2"/>
        </a:solidFill>
      </p:bgPr>
    </p:bg>
    <p:spTree>
      <p:nvGrpSpPr>
        <p:cNvPr id="93" name="Shape 93"/>
        <p:cNvGrpSpPr/>
        <p:nvPr/>
      </p:nvGrpSpPr>
      <p:grpSpPr>
        <a:xfrm>
          <a:off x="0" y="0"/>
          <a:ext cx="0" cy="0"/>
          <a:chOff x="0" y="0"/>
          <a:chExt cx="0" cy="0"/>
        </a:xfrm>
      </p:grpSpPr>
      <p:sp>
        <p:nvSpPr>
          <p:cNvPr id="94" name="Google Shape;94;p13"/>
          <p:cNvSpPr/>
          <p:nvPr/>
        </p:nvSpPr>
        <p:spPr>
          <a:xfrm>
            <a:off x="538202" y="-226"/>
            <a:ext cx="2587938" cy="5150380"/>
          </a:xfrm>
          <a:custGeom>
            <a:rect b="b" l="l" r="r" t="t"/>
            <a:pathLst>
              <a:path extrusionOk="0" h="208623" w="94047">
                <a:moveTo>
                  <a:pt x="1" y="0"/>
                </a:moveTo>
                <a:lnTo>
                  <a:pt x="1" y="208623"/>
                </a:lnTo>
                <a:lnTo>
                  <a:pt x="94046" y="208623"/>
                </a:lnTo>
                <a:lnTo>
                  <a:pt x="94046" y="57686"/>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1688186" y="-226"/>
            <a:ext cx="2130487" cy="5150380"/>
          </a:xfrm>
          <a:custGeom>
            <a:rect b="b" l="l" r="r" t="t"/>
            <a:pathLst>
              <a:path extrusionOk="0" h="208623" w="77423">
                <a:moveTo>
                  <a:pt x="0" y="0"/>
                </a:moveTo>
                <a:lnTo>
                  <a:pt x="0" y="208623"/>
                </a:lnTo>
                <a:lnTo>
                  <a:pt x="77422" y="208623"/>
                </a:lnTo>
                <a:lnTo>
                  <a:pt x="774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24000" y="0"/>
            <a:ext cx="5622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txBox="1"/>
          <p:nvPr>
            <p:ph idx="1" type="subTitle"/>
          </p:nvPr>
        </p:nvSpPr>
        <p:spPr>
          <a:xfrm>
            <a:off x="713100" y="2200275"/>
            <a:ext cx="2887500" cy="117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98" name="Google Shape;98;p13"/>
          <p:cNvSpPr/>
          <p:nvPr/>
        </p:nvSpPr>
        <p:spPr>
          <a:xfrm>
            <a:off x="538200" y="899700"/>
            <a:ext cx="3280471" cy="2993389"/>
          </a:xfrm>
          <a:custGeom>
            <a:rect b="b" l="l" r="r" t="t"/>
            <a:pathLst>
              <a:path extrusionOk="0" h="93252" w="119214">
                <a:moveTo>
                  <a:pt x="1" y="1"/>
                </a:moveTo>
                <a:lnTo>
                  <a:pt x="1" y="93252"/>
                </a:lnTo>
                <a:lnTo>
                  <a:pt x="119213" y="93252"/>
                </a:lnTo>
                <a:lnTo>
                  <a:pt x="1192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txBox="1"/>
          <p:nvPr>
            <p:ph type="title"/>
          </p:nvPr>
        </p:nvSpPr>
        <p:spPr>
          <a:xfrm>
            <a:off x="714125" y="1362075"/>
            <a:ext cx="3105600" cy="8859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b="1" sz="4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5">
    <p:bg>
      <p:bgPr>
        <a:solidFill>
          <a:schemeClr val="accent2"/>
        </a:solidFill>
      </p:bgPr>
    </p:bg>
    <p:spTree>
      <p:nvGrpSpPr>
        <p:cNvPr id="100" name="Shape 100"/>
        <p:cNvGrpSpPr/>
        <p:nvPr/>
      </p:nvGrpSpPr>
      <p:grpSpPr>
        <a:xfrm>
          <a:off x="0" y="0"/>
          <a:ext cx="0" cy="0"/>
          <a:chOff x="0" y="0"/>
          <a:chExt cx="0" cy="0"/>
        </a:xfrm>
      </p:grpSpPr>
      <p:sp>
        <p:nvSpPr>
          <p:cNvPr id="101" name="Google Shape;101;p14"/>
          <p:cNvSpPr/>
          <p:nvPr/>
        </p:nvSpPr>
        <p:spPr>
          <a:xfrm>
            <a:off x="1076400" y="4685363"/>
            <a:ext cx="8067600" cy="54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txBox="1"/>
          <p:nvPr>
            <p:ph hasCustomPrompt="1" type="title"/>
          </p:nvPr>
        </p:nvSpPr>
        <p:spPr>
          <a:xfrm>
            <a:off x="579125" y="1332050"/>
            <a:ext cx="402300" cy="347400"/>
          </a:xfrm>
          <a:prstGeom prst="rect">
            <a:avLst/>
          </a:prstGeom>
          <a:no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400">
                <a:solidFill>
                  <a:srgbClr val="000000"/>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03" name="Google Shape;103;p14"/>
          <p:cNvSpPr txBox="1"/>
          <p:nvPr>
            <p:ph idx="1" type="subTitle"/>
          </p:nvPr>
        </p:nvSpPr>
        <p:spPr>
          <a:xfrm>
            <a:off x="579125" y="1731325"/>
            <a:ext cx="18561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104" name="Google Shape;104;p14"/>
          <p:cNvSpPr txBox="1"/>
          <p:nvPr>
            <p:ph idx="2" type="subTitle"/>
          </p:nvPr>
        </p:nvSpPr>
        <p:spPr>
          <a:xfrm>
            <a:off x="579125" y="2002525"/>
            <a:ext cx="2442000" cy="50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400">
                <a:solidFill>
                  <a:schemeClr val="dk2"/>
                </a:solidFill>
              </a:defRPr>
            </a:lvl1pPr>
            <a:lvl2pPr lvl="1" rtl="0">
              <a:spcBef>
                <a:spcPts val="0"/>
              </a:spcBef>
              <a:spcAft>
                <a:spcPts val="0"/>
              </a:spcAft>
              <a:buNone/>
              <a:defRPr sz="1400">
                <a:solidFill>
                  <a:schemeClr val="dk2"/>
                </a:solidFill>
              </a:defRPr>
            </a:lvl2pPr>
            <a:lvl3pPr lvl="2" rtl="0">
              <a:spcBef>
                <a:spcPts val="0"/>
              </a:spcBef>
              <a:spcAft>
                <a:spcPts val="0"/>
              </a:spcAft>
              <a:buNone/>
              <a:defRPr sz="1400">
                <a:solidFill>
                  <a:schemeClr val="dk2"/>
                </a:solidFill>
              </a:defRPr>
            </a:lvl3pPr>
            <a:lvl4pPr lvl="3" rtl="0">
              <a:spcBef>
                <a:spcPts val="0"/>
              </a:spcBef>
              <a:spcAft>
                <a:spcPts val="0"/>
              </a:spcAft>
              <a:buNone/>
              <a:defRPr sz="1400">
                <a:solidFill>
                  <a:schemeClr val="dk2"/>
                </a:solidFill>
              </a:defRPr>
            </a:lvl4pPr>
            <a:lvl5pPr lvl="4" rtl="0">
              <a:spcBef>
                <a:spcPts val="0"/>
              </a:spcBef>
              <a:spcAft>
                <a:spcPts val="0"/>
              </a:spcAft>
              <a:buNone/>
              <a:defRPr sz="1400">
                <a:solidFill>
                  <a:schemeClr val="dk2"/>
                </a:solidFill>
              </a:defRPr>
            </a:lvl5pPr>
            <a:lvl6pPr lvl="5" rtl="0">
              <a:spcBef>
                <a:spcPts val="0"/>
              </a:spcBef>
              <a:spcAft>
                <a:spcPts val="0"/>
              </a:spcAft>
              <a:buNone/>
              <a:defRPr sz="1400">
                <a:solidFill>
                  <a:schemeClr val="dk2"/>
                </a:solidFill>
              </a:defRPr>
            </a:lvl6pPr>
            <a:lvl7pPr lvl="6" rtl="0">
              <a:spcBef>
                <a:spcPts val="0"/>
              </a:spcBef>
              <a:spcAft>
                <a:spcPts val="0"/>
              </a:spcAft>
              <a:buNone/>
              <a:defRPr sz="1400">
                <a:solidFill>
                  <a:schemeClr val="dk2"/>
                </a:solidFill>
              </a:defRPr>
            </a:lvl7pPr>
            <a:lvl8pPr lvl="7" rtl="0">
              <a:spcBef>
                <a:spcPts val="0"/>
              </a:spcBef>
              <a:spcAft>
                <a:spcPts val="0"/>
              </a:spcAft>
              <a:buNone/>
              <a:defRPr sz="1400">
                <a:solidFill>
                  <a:schemeClr val="dk2"/>
                </a:solidFill>
              </a:defRPr>
            </a:lvl8pPr>
            <a:lvl9pPr lvl="8" rtl="0">
              <a:spcBef>
                <a:spcPts val="0"/>
              </a:spcBef>
              <a:spcAft>
                <a:spcPts val="0"/>
              </a:spcAft>
              <a:buNone/>
              <a:defRPr sz="1400">
                <a:solidFill>
                  <a:schemeClr val="dk2"/>
                </a:solidFill>
              </a:defRPr>
            </a:lvl9pPr>
          </a:lstStyle>
          <a:p/>
        </p:txBody>
      </p:sp>
      <p:sp>
        <p:nvSpPr>
          <p:cNvPr id="105" name="Google Shape;105;p14"/>
          <p:cNvSpPr txBox="1"/>
          <p:nvPr>
            <p:ph idx="3" type="subTitle"/>
          </p:nvPr>
        </p:nvSpPr>
        <p:spPr>
          <a:xfrm>
            <a:off x="3191550" y="1731325"/>
            <a:ext cx="18561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106" name="Google Shape;106;p14"/>
          <p:cNvSpPr txBox="1"/>
          <p:nvPr>
            <p:ph idx="4" type="subTitle"/>
          </p:nvPr>
        </p:nvSpPr>
        <p:spPr>
          <a:xfrm>
            <a:off x="3191550" y="2002525"/>
            <a:ext cx="2442000" cy="50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400">
                <a:solidFill>
                  <a:schemeClr val="dk2"/>
                </a:solidFill>
              </a:defRPr>
            </a:lvl1pPr>
            <a:lvl2pPr lvl="1" rtl="0">
              <a:spcBef>
                <a:spcPts val="0"/>
              </a:spcBef>
              <a:spcAft>
                <a:spcPts val="0"/>
              </a:spcAft>
              <a:buNone/>
              <a:defRPr sz="1400">
                <a:solidFill>
                  <a:schemeClr val="dk2"/>
                </a:solidFill>
              </a:defRPr>
            </a:lvl2pPr>
            <a:lvl3pPr lvl="2" rtl="0">
              <a:spcBef>
                <a:spcPts val="0"/>
              </a:spcBef>
              <a:spcAft>
                <a:spcPts val="0"/>
              </a:spcAft>
              <a:buNone/>
              <a:defRPr sz="1400">
                <a:solidFill>
                  <a:schemeClr val="dk2"/>
                </a:solidFill>
              </a:defRPr>
            </a:lvl3pPr>
            <a:lvl4pPr lvl="3" rtl="0">
              <a:spcBef>
                <a:spcPts val="0"/>
              </a:spcBef>
              <a:spcAft>
                <a:spcPts val="0"/>
              </a:spcAft>
              <a:buNone/>
              <a:defRPr sz="1400">
                <a:solidFill>
                  <a:schemeClr val="dk2"/>
                </a:solidFill>
              </a:defRPr>
            </a:lvl4pPr>
            <a:lvl5pPr lvl="4" rtl="0">
              <a:spcBef>
                <a:spcPts val="0"/>
              </a:spcBef>
              <a:spcAft>
                <a:spcPts val="0"/>
              </a:spcAft>
              <a:buNone/>
              <a:defRPr sz="1400">
                <a:solidFill>
                  <a:schemeClr val="dk2"/>
                </a:solidFill>
              </a:defRPr>
            </a:lvl5pPr>
            <a:lvl6pPr lvl="5" rtl="0">
              <a:spcBef>
                <a:spcPts val="0"/>
              </a:spcBef>
              <a:spcAft>
                <a:spcPts val="0"/>
              </a:spcAft>
              <a:buNone/>
              <a:defRPr sz="1400">
                <a:solidFill>
                  <a:schemeClr val="dk2"/>
                </a:solidFill>
              </a:defRPr>
            </a:lvl6pPr>
            <a:lvl7pPr lvl="6" rtl="0">
              <a:spcBef>
                <a:spcPts val="0"/>
              </a:spcBef>
              <a:spcAft>
                <a:spcPts val="0"/>
              </a:spcAft>
              <a:buNone/>
              <a:defRPr sz="1400">
                <a:solidFill>
                  <a:schemeClr val="dk2"/>
                </a:solidFill>
              </a:defRPr>
            </a:lvl7pPr>
            <a:lvl8pPr lvl="7" rtl="0">
              <a:spcBef>
                <a:spcPts val="0"/>
              </a:spcBef>
              <a:spcAft>
                <a:spcPts val="0"/>
              </a:spcAft>
              <a:buNone/>
              <a:defRPr sz="1400">
                <a:solidFill>
                  <a:schemeClr val="dk2"/>
                </a:solidFill>
              </a:defRPr>
            </a:lvl8pPr>
            <a:lvl9pPr lvl="8" rtl="0">
              <a:spcBef>
                <a:spcPts val="0"/>
              </a:spcBef>
              <a:spcAft>
                <a:spcPts val="0"/>
              </a:spcAft>
              <a:buNone/>
              <a:defRPr sz="1400">
                <a:solidFill>
                  <a:schemeClr val="dk2"/>
                </a:solidFill>
              </a:defRPr>
            </a:lvl9pPr>
          </a:lstStyle>
          <a:p/>
        </p:txBody>
      </p:sp>
      <p:sp>
        <p:nvSpPr>
          <p:cNvPr id="107" name="Google Shape;107;p14"/>
          <p:cNvSpPr txBox="1"/>
          <p:nvPr>
            <p:ph hasCustomPrompt="1" idx="5" type="title"/>
          </p:nvPr>
        </p:nvSpPr>
        <p:spPr>
          <a:xfrm>
            <a:off x="579125" y="133205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08" name="Google Shape;108;p14"/>
          <p:cNvSpPr txBox="1"/>
          <p:nvPr>
            <p:ph idx="6" type="subTitle"/>
          </p:nvPr>
        </p:nvSpPr>
        <p:spPr>
          <a:xfrm>
            <a:off x="5800375" y="1731325"/>
            <a:ext cx="18561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109" name="Google Shape;109;p14"/>
          <p:cNvSpPr txBox="1"/>
          <p:nvPr>
            <p:ph idx="7" type="subTitle"/>
          </p:nvPr>
        </p:nvSpPr>
        <p:spPr>
          <a:xfrm>
            <a:off x="5800375" y="2002525"/>
            <a:ext cx="2442000" cy="5028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400">
                <a:solidFill>
                  <a:schemeClr val="dk2"/>
                </a:solidFill>
              </a:defRPr>
            </a:lvl1pPr>
            <a:lvl2pPr lvl="1" rtl="0">
              <a:spcBef>
                <a:spcPts val="0"/>
              </a:spcBef>
              <a:spcAft>
                <a:spcPts val="0"/>
              </a:spcAft>
              <a:buNone/>
              <a:defRPr sz="1400">
                <a:solidFill>
                  <a:schemeClr val="dk2"/>
                </a:solidFill>
              </a:defRPr>
            </a:lvl2pPr>
            <a:lvl3pPr lvl="2" rtl="0">
              <a:spcBef>
                <a:spcPts val="0"/>
              </a:spcBef>
              <a:spcAft>
                <a:spcPts val="0"/>
              </a:spcAft>
              <a:buNone/>
              <a:defRPr sz="1400">
                <a:solidFill>
                  <a:schemeClr val="dk2"/>
                </a:solidFill>
              </a:defRPr>
            </a:lvl3pPr>
            <a:lvl4pPr lvl="3" rtl="0">
              <a:spcBef>
                <a:spcPts val="0"/>
              </a:spcBef>
              <a:spcAft>
                <a:spcPts val="0"/>
              </a:spcAft>
              <a:buNone/>
              <a:defRPr sz="1400">
                <a:solidFill>
                  <a:schemeClr val="dk2"/>
                </a:solidFill>
              </a:defRPr>
            </a:lvl4pPr>
            <a:lvl5pPr lvl="4" rtl="0">
              <a:spcBef>
                <a:spcPts val="0"/>
              </a:spcBef>
              <a:spcAft>
                <a:spcPts val="0"/>
              </a:spcAft>
              <a:buNone/>
              <a:defRPr sz="1400">
                <a:solidFill>
                  <a:schemeClr val="dk2"/>
                </a:solidFill>
              </a:defRPr>
            </a:lvl5pPr>
            <a:lvl6pPr lvl="5" rtl="0">
              <a:spcBef>
                <a:spcPts val="0"/>
              </a:spcBef>
              <a:spcAft>
                <a:spcPts val="0"/>
              </a:spcAft>
              <a:buNone/>
              <a:defRPr sz="1400">
                <a:solidFill>
                  <a:schemeClr val="dk2"/>
                </a:solidFill>
              </a:defRPr>
            </a:lvl6pPr>
            <a:lvl7pPr lvl="6" rtl="0">
              <a:spcBef>
                <a:spcPts val="0"/>
              </a:spcBef>
              <a:spcAft>
                <a:spcPts val="0"/>
              </a:spcAft>
              <a:buNone/>
              <a:defRPr sz="1400">
                <a:solidFill>
                  <a:schemeClr val="dk2"/>
                </a:solidFill>
              </a:defRPr>
            </a:lvl7pPr>
            <a:lvl8pPr lvl="7" rtl="0">
              <a:spcBef>
                <a:spcPts val="0"/>
              </a:spcBef>
              <a:spcAft>
                <a:spcPts val="0"/>
              </a:spcAft>
              <a:buNone/>
              <a:defRPr sz="1400">
                <a:solidFill>
                  <a:schemeClr val="dk2"/>
                </a:solidFill>
              </a:defRPr>
            </a:lvl8pPr>
            <a:lvl9pPr lvl="8" rtl="0">
              <a:spcBef>
                <a:spcPts val="0"/>
              </a:spcBef>
              <a:spcAft>
                <a:spcPts val="0"/>
              </a:spcAft>
              <a:buNone/>
              <a:defRPr sz="1400">
                <a:solidFill>
                  <a:schemeClr val="dk2"/>
                </a:solidFill>
              </a:defRPr>
            </a:lvl9pPr>
          </a:lstStyle>
          <a:p/>
        </p:txBody>
      </p:sp>
      <p:sp>
        <p:nvSpPr>
          <p:cNvPr id="110" name="Google Shape;110;p14"/>
          <p:cNvSpPr txBox="1"/>
          <p:nvPr>
            <p:ph hasCustomPrompt="1" idx="8" type="title"/>
          </p:nvPr>
        </p:nvSpPr>
        <p:spPr>
          <a:xfrm>
            <a:off x="5803975" y="133205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11" name="Google Shape;111;p14"/>
          <p:cNvSpPr txBox="1"/>
          <p:nvPr>
            <p:ph idx="9" type="subTitle"/>
          </p:nvPr>
        </p:nvSpPr>
        <p:spPr>
          <a:xfrm>
            <a:off x="977825" y="3998700"/>
            <a:ext cx="2442000" cy="5028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sz="1400">
                <a:solidFill>
                  <a:schemeClr val="dk2"/>
                </a:solidFill>
              </a:defRPr>
            </a:lvl1pPr>
            <a:lvl2pPr lvl="1" rtl="0" algn="r">
              <a:spcBef>
                <a:spcPts val="0"/>
              </a:spcBef>
              <a:spcAft>
                <a:spcPts val="0"/>
              </a:spcAft>
              <a:buNone/>
              <a:defRPr sz="1400">
                <a:solidFill>
                  <a:schemeClr val="dk2"/>
                </a:solidFill>
              </a:defRPr>
            </a:lvl2pPr>
            <a:lvl3pPr lvl="2" rtl="0" algn="r">
              <a:spcBef>
                <a:spcPts val="0"/>
              </a:spcBef>
              <a:spcAft>
                <a:spcPts val="0"/>
              </a:spcAft>
              <a:buNone/>
              <a:defRPr sz="1400">
                <a:solidFill>
                  <a:schemeClr val="dk2"/>
                </a:solidFill>
              </a:defRPr>
            </a:lvl3pPr>
            <a:lvl4pPr lvl="3" rtl="0" algn="r">
              <a:spcBef>
                <a:spcPts val="0"/>
              </a:spcBef>
              <a:spcAft>
                <a:spcPts val="0"/>
              </a:spcAft>
              <a:buNone/>
              <a:defRPr sz="1400">
                <a:solidFill>
                  <a:schemeClr val="dk2"/>
                </a:solidFill>
              </a:defRPr>
            </a:lvl4pPr>
            <a:lvl5pPr lvl="4" rtl="0" algn="r">
              <a:spcBef>
                <a:spcPts val="0"/>
              </a:spcBef>
              <a:spcAft>
                <a:spcPts val="0"/>
              </a:spcAft>
              <a:buNone/>
              <a:defRPr sz="1400">
                <a:solidFill>
                  <a:schemeClr val="dk2"/>
                </a:solidFill>
              </a:defRPr>
            </a:lvl5pPr>
            <a:lvl6pPr lvl="5" rtl="0" algn="r">
              <a:spcBef>
                <a:spcPts val="0"/>
              </a:spcBef>
              <a:spcAft>
                <a:spcPts val="0"/>
              </a:spcAft>
              <a:buNone/>
              <a:defRPr sz="1400">
                <a:solidFill>
                  <a:schemeClr val="dk2"/>
                </a:solidFill>
              </a:defRPr>
            </a:lvl6pPr>
            <a:lvl7pPr lvl="6" rtl="0" algn="r">
              <a:spcBef>
                <a:spcPts val="0"/>
              </a:spcBef>
              <a:spcAft>
                <a:spcPts val="0"/>
              </a:spcAft>
              <a:buNone/>
              <a:defRPr sz="1400">
                <a:solidFill>
                  <a:schemeClr val="dk2"/>
                </a:solidFill>
              </a:defRPr>
            </a:lvl7pPr>
            <a:lvl8pPr lvl="7" rtl="0" algn="r">
              <a:spcBef>
                <a:spcPts val="0"/>
              </a:spcBef>
              <a:spcAft>
                <a:spcPts val="0"/>
              </a:spcAft>
              <a:buNone/>
              <a:defRPr sz="1400">
                <a:solidFill>
                  <a:schemeClr val="dk2"/>
                </a:solidFill>
              </a:defRPr>
            </a:lvl8pPr>
            <a:lvl9pPr lvl="8" rtl="0" algn="r">
              <a:spcBef>
                <a:spcPts val="0"/>
              </a:spcBef>
              <a:spcAft>
                <a:spcPts val="0"/>
              </a:spcAft>
              <a:buNone/>
              <a:defRPr sz="1400">
                <a:solidFill>
                  <a:schemeClr val="dk2"/>
                </a:solidFill>
              </a:defRPr>
            </a:lvl9pPr>
          </a:lstStyle>
          <a:p/>
        </p:txBody>
      </p:sp>
      <p:sp>
        <p:nvSpPr>
          <p:cNvPr id="112" name="Google Shape;112;p14"/>
          <p:cNvSpPr txBox="1"/>
          <p:nvPr>
            <p:ph idx="13" type="subTitle"/>
          </p:nvPr>
        </p:nvSpPr>
        <p:spPr>
          <a:xfrm>
            <a:off x="1563725" y="3727500"/>
            <a:ext cx="1856100" cy="3474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b="1" sz="1600">
                <a:solidFill>
                  <a:schemeClr val="dk2"/>
                </a:solidFill>
                <a:latin typeface="Lato"/>
                <a:ea typeface="Lato"/>
                <a:cs typeface="Lato"/>
                <a:sym typeface="Lato"/>
              </a:defRPr>
            </a:lvl1pPr>
            <a:lvl2pPr lvl="1" rtl="0" algn="r">
              <a:spcBef>
                <a:spcPts val="0"/>
              </a:spcBef>
              <a:spcAft>
                <a:spcPts val="0"/>
              </a:spcAft>
              <a:buNone/>
              <a:defRPr b="1" sz="1600">
                <a:solidFill>
                  <a:schemeClr val="dk2"/>
                </a:solidFill>
                <a:latin typeface="Lato"/>
                <a:ea typeface="Lato"/>
                <a:cs typeface="Lato"/>
                <a:sym typeface="Lato"/>
              </a:defRPr>
            </a:lvl2pPr>
            <a:lvl3pPr lvl="2" rtl="0" algn="r">
              <a:spcBef>
                <a:spcPts val="0"/>
              </a:spcBef>
              <a:spcAft>
                <a:spcPts val="0"/>
              </a:spcAft>
              <a:buNone/>
              <a:defRPr b="1" sz="1600">
                <a:solidFill>
                  <a:schemeClr val="dk2"/>
                </a:solidFill>
                <a:latin typeface="Lato"/>
                <a:ea typeface="Lato"/>
                <a:cs typeface="Lato"/>
                <a:sym typeface="Lato"/>
              </a:defRPr>
            </a:lvl3pPr>
            <a:lvl4pPr lvl="3" rtl="0" algn="r">
              <a:spcBef>
                <a:spcPts val="0"/>
              </a:spcBef>
              <a:spcAft>
                <a:spcPts val="0"/>
              </a:spcAft>
              <a:buNone/>
              <a:defRPr b="1" sz="1600">
                <a:solidFill>
                  <a:schemeClr val="dk2"/>
                </a:solidFill>
                <a:latin typeface="Lato"/>
                <a:ea typeface="Lato"/>
                <a:cs typeface="Lato"/>
                <a:sym typeface="Lato"/>
              </a:defRPr>
            </a:lvl4pPr>
            <a:lvl5pPr lvl="4" rtl="0" algn="r">
              <a:spcBef>
                <a:spcPts val="0"/>
              </a:spcBef>
              <a:spcAft>
                <a:spcPts val="0"/>
              </a:spcAft>
              <a:buNone/>
              <a:defRPr b="1" sz="1600">
                <a:solidFill>
                  <a:schemeClr val="dk2"/>
                </a:solidFill>
                <a:latin typeface="Lato"/>
                <a:ea typeface="Lato"/>
                <a:cs typeface="Lato"/>
                <a:sym typeface="Lato"/>
              </a:defRPr>
            </a:lvl5pPr>
            <a:lvl6pPr lvl="5" rtl="0" algn="r">
              <a:spcBef>
                <a:spcPts val="0"/>
              </a:spcBef>
              <a:spcAft>
                <a:spcPts val="0"/>
              </a:spcAft>
              <a:buNone/>
              <a:defRPr b="1" sz="1600">
                <a:solidFill>
                  <a:schemeClr val="dk2"/>
                </a:solidFill>
                <a:latin typeface="Lato"/>
                <a:ea typeface="Lato"/>
                <a:cs typeface="Lato"/>
                <a:sym typeface="Lato"/>
              </a:defRPr>
            </a:lvl6pPr>
            <a:lvl7pPr lvl="6" rtl="0" algn="r">
              <a:spcBef>
                <a:spcPts val="0"/>
              </a:spcBef>
              <a:spcAft>
                <a:spcPts val="0"/>
              </a:spcAft>
              <a:buNone/>
              <a:defRPr b="1" sz="1600">
                <a:solidFill>
                  <a:schemeClr val="dk2"/>
                </a:solidFill>
                <a:latin typeface="Lato"/>
                <a:ea typeface="Lato"/>
                <a:cs typeface="Lato"/>
                <a:sym typeface="Lato"/>
              </a:defRPr>
            </a:lvl7pPr>
            <a:lvl8pPr lvl="7" rtl="0" algn="r">
              <a:spcBef>
                <a:spcPts val="0"/>
              </a:spcBef>
              <a:spcAft>
                <a:spcPts val="0"/>
              </a:spcAft>
              <a:buNone/>
              <a:defRPr b="1" sz="1600">
                <a:solidFill>
                  <a:schemeClr val="dk2"/>
                </a:solidFill>
                <a:latin typeface="Lato"/>
                <a:ea typeface="Lato"/>
                <a:cs typeface="Lato"/>
                <a:sym typeface="Lato"/>
              </a:defRPr>
            </a:lvl8pPr>
            <a:lvl9pPr lvl="8" rtl="0" algn="r">
              <a:spcBef>
                <a:spcPts val="0"/>
              </a:spcBef>
              <a:spcAft>
                <a:spcPts val="0"/>
              </a:spcAft>
              <a:buNone/>
              <a:defRPr b="1" sz="1600">
                <a:solidFill>
                  <a:schemeClr val="dk2"/>
                </a:solidFill>
                <a:latin typeface="Lato"/>
                <a:ea typeface="Lato"/>
                <a:cs typeface="Lato"/>
                <a:sym typeface="Lato"/>
              </a:defRPr>
            </a:lvl9pPr>
          </a:lstStyle>
          <a:p/>
        </p:txBody>
      </p:sp>
      <p:sp>
        <p:nvSpPr>
          <p:cNvPr id="113" name="Google Shape;113;p14"/>
          <p:cNvSpPr txBox="1"/>
          <p:nvPr>
            <p:ph hasCustomPrompt="1" idx="14" type="title"/>
          </p:nvPr>
        </p:nvSpPr>
        <p:spPr>
          <a:xfrm>
            <a:off x="3021125" y="335520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14" name="Google Shape;114;p14"/>
          <p:cNvSpPr txBox="1"/>
          <p:nvPr>
            <p:ph idx="15" type="subTitle"/>
          </p:nvPr>
        </p:nvSpPr>
        <p:spPr>
          <a:xfrm>
            <a:off x="4176150" y="3727500"/>
            <a:ext cx="1856100" cy="3474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b="1" sz="1600">
                <a:solidFill>
                  <a:schemeClr val="dk2"/>
                </a:solidFill>
                <a:latin typeface="Lato"/>
                <a:ea typeface="Lato"/>
                <a:cs typeface="Lato"/>
                <a:sym typeface="Lato"/>
              </a:defRPr>
            </a:lvl1pPr>
            <a:lvl2pPr lvl="1" rtl="0" algn="r">
              <a:spcBef>
                <a:spcPts val="0"/>
              </a:spcBef>
              <a:spcAft>
                <a:spcPts val="0"/>
              </a:spcAft>
              <a:buNone/>
              <a:defRPr b="1" sz="1600">
                <a:solidFill>
                  <a:schemeClr val="dk2"/>
                </a:solidFill>
                <a:latin typeface="Lato"/>
                <a:ea typeface="Lato"/>
                <a:cs typeface="Lato"/>
                <a:sym typeface="Lato"/>
              </a:defRPr>
            </a:lvl2pPr>
            <a:lvl3pPr lvl="2" rtl="0" algn="r">
              <a:spcBef>
                <a:spcPts val="0"/>
              </a:spcBef>
              <a:spcAft>
                <a:spcPts val="0"/>
              </a:spcAft>
              <a:buNone/>
              <a:defRPr b="1" sz="1600">
                <a:solidFill>
                  <a:schemeClr val="dk2"/>
                </a:solidFill>
                <a:latin typeface="Lato"/>
                <a:ea typeface="Lato"/>
                <a:cs typeface="Lato"/>
                <a:sym typeface="Lato"/>
              </a:defRPr>
            </a:lvl3pPr>
            <a:lvl4pPr lvl="3" rtl="0" algn="r">
              <a:spcBef>
                <a:spcPts val="0"/>
              </a:spcBef>
              <a:spcAft>
                <a:spcPts val="0"/>
              </a:spcAft>
              <a:buNone/>
              <a:defRPr b="1" sz="1600">
                <a:solidFill>
                  <a:schemeClr val="dk2"/>
                </a:solidFill>
                <a:latin typeface="Lato"/>
                <a:ea typeface="Lato"/>
                <a:cs typeface="Lato"/>
                <a:sym typeface="Lato"/>
              </a:defRPr>
            </a:lvl4pPr>
            <a:lvl5pPr lvl="4" rtl="0" algn="r">
              <a:spcBef>
                <a:spcPts val="0"/>
              </a:spcBef>
              <a:spcAft>
                <a:spcPts val="0"/>
              </a:spcAft>
              <a:buNone/>
              <a:defRPr b="1" sz="1600">
                <a:solidFill>
                  <a:schemeClr val="dk2"/>
                </a:solidFill>
                <a:latin typeface="Lato"/>
                <a:ea typeface="Lato"/>
                <a:cs typeface="Lato"/>
                <a:sym typeface="Lato"/>
              </a:defRPr>
            </a:lvl5pPr>
            <a:lvl6pPr lvl="5" rtl="0" algn="r">
              <a:spcBef>
                <a:spcPts val="0"/>
              </a:spcBef>
              <a:spcAft>
                <a:spcPts val="0"/>
              </a:spcAft>
              <a:buNone/>
              <a:defRPr b="1" sz="1600">
                <a:solidFill>
                  <a:schemeClr val="dk2"/>
                </a:solidFill>
                <a:latin typeface="Lato"/>
                <a:ea typeface="Lato"/>
                <a:cs typeface="Lato"/>
                <a:sym typeface="Lato"/>
              </a:defRPr>
            </a:lvl6pPr>
            <a:lvl7pPr lvl="6" rtl="0" algn="r">
              <a:spcBef>
                <a:spcPts val="0"/>
              </a:spcBef>
              <a:spcAft>
                <a:spcPts val="0"/>
              </a:spcAft>
              <a:buNone/>
              <a:defRPr b="1" sz="1600">
                <a:solidFill>
                  <a:schemeClr val="dk2"/>
                </a:solidFill>
                <a:latin typeface="Lato"/>
                <a:ea typeface="Lato"/>
                <a:cs typeface="Lato"/>
                <a:sym typeface="Lato"/>
              </a:defRPr>
            </a:lvl7pPr>
            <a:lvl8pPr lvl="7" rtl="0" algn="r">
              <a:spcBef>
                <a:spcPts val="0"/>
              </a:spcBef>
              <a:spcAft>
                <a:spcPts val="0"/>
              </a:spcAft>
              <a:buNone/>
              <a:defRPr b="1" sz="1600">
                <a:solidFill>
                  <a:schemeClr val="dk2"/>
                </a:solidFill>
                <a:latin typeface="Lato"/>
                <a:ea typeface="Lato"/>
                <a:cs typeface="Lato"/>
                <a:sym typeface="Lato"/>
              </a:defRPr>
            </a:lvl8pPr>
            <a:lvl9pPr lvl="8" rtl="0" algn="r">
              <a:spcBef>
                <a:spcPts val="0"/>
              </a:spcBef>
              <a:spcAft>
                <a:spcPts val="0"/>
              </a:spcAft>
              <a:buNone/>
              <a:defRPr b="1" sz="1600">
                <a:solidFill>
                  <a:schemeClr val="dk2"/>
                </a:solidFill>
                <a:latin typeface="Lato"/>
                <a:ea typeface="Lato"/>
                <a:cs typeface="Lato"/>
                <a:sym typeface="Lato"/>
              </a:defRPr>
            </a:lvl9pPr>
          </a:lstStyle>
          <a:p/>
        </p:txBody>
      </p:sp>
      <p:sp>
        <p:nvSpPr>
          <p:cNvPr id="115" name="Google Shape;115;p14"/>
          <p:cNvSpPr txBox="1"/>
          <p:nvPr>
            <p:ph idx="16" type="subTitle"/>
          </p:nvPr>
        </p:nvSpPr>
        <p:spPr>
          <a:xfrm>
            <a:off x="3590250" y="3998700"/>
            <a:ext cx="2442000" cy="5028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sz="1400">
                <a:solidFill>
                  <a:schemeClr val="dk2"/>
                </a:solidFill>
              </a:defRPr>
            </a:lvl1pPr>
            <a:lvl2pPr lvl="1" rtl="0" algn="r">
              <a:spcBef>
                <a:spcPts val="0"/>
              </a:spcBef>
              <a:spcAft>
                <a:spcPts val="0"/>
              </a:spcAft>
              <a:buNone/>
              <a:defRPr sz="1400">
                <a:solidFill>
                  <a:schemeClr val="dk2"/>
                </a:solidFill>
              </a:defRPr>
            </a:lvl2pPr>
            <a:lvl3pPr lvl="2" rtl="0" algn="r">
              <a:spcBef>
                <a:spcPts val="0"/>
              </a:spcBef>
              <a:spcAft>
                <a:spcPts val="0"/>
              </a:spcAft>
              <a:buNone/>
              <a:defRPr sz="1400">
                <a:solidFill>
                  <a:schemeClr val="dk2"/>
                </a:solidFill>
              </a:defRPr>
            </a:lvl3pPr>
            <a:lvl4pPr lvl="3" rtl="0" algn="r">
              <a:spcBef>
                <a:spcPts val="0"/>
              </a:spcBef>
              <a:spcAft>
                <a:spcPts val="0"/>
              </a:spcAft>
              <a:buNone/>
              <a:defRPr sz="1400">
                <a:solidFill>
                  <a:schemeClr val="dk2"/>
                </a:solidFill>
              </a:defRPr>
            </a:lvl4pPr>
            <a:lvl5pPr lvl="4" rtl="0" algn="r">
              <a:spcBef>
                <a:spcPts val="0"/>
              </a:spcBef>
              <a:spcAft>
                <a:spcPts val="0"/>
              </a:spcAft>
              <a:buNone/>
              <a:defRPr sz="1400">
                <a:solidFill>
                  <a:schemeClr val="dk2"/>
                </a:solidFill>
              </a:defRPr>
            </a:lvl5pPr>
            <a:lvl6pPr lvl="5" rtl="0" algn="r">
              <a:spcBef>
                <a:spcPts val="0"/>
              </a:spcBef>
              <a:spcAft>
                <a:spcPts val="0"/>
              </a:spcAft>
              <a:buNone/>
              <a:defRPr sz="1400">
                <a:solidFill>
                  <a:schemeClr val="dk2"/>
                </a:solidFill>
              </a:defRPr>
            </a:lvl6pPr>
            <a:lvl7pPr lvl="6" rtl="0" algn="r">
              <a:spcBef>
                <a:spcPts val="0"/>
              </a:spcBef>
              <a:spcAft>
                <a:spcPts val="0"/>
              </a:spcAft>
              <a:buNone/>
              <a:defRPr sz="1400">
                <a:solidFill>
                  <a:schemeClr val="dk2"/>
                </a:solidFill>
              </a:defRPr>
            </a:lvl7pPr>
            <a:lvl8pPr lvl="7" rtl="0" algn="r">
              <a:spcBef>
                <a:spcPts val="0"/>
              </a:spcBef>
              <a:spcAft>
                <a:spcPts val="0"/>
              </a:spcAft>
              <a:buNone/>
              <a:defRPr sz="1400">
                <a:solidFill>
                  <a:schemeClr val="dk2"/>
                </a:solidFill>
              </a:defRPr>
            </a:lvl8pPr>
            <a:lvl9pPr lvl="8" rtl="0" algn="r">
              <a:spcBef>
                <a:spcPts val="0"/>
              </a:spcBef>
              <a:spcAft>
                <a:spcPts val="0"/>
              </a:spcAft>
              <a:buNone/>
              <a:defRPr sz="1400">
                <a:solidFill>
                  <a:schemeClr val="dk2"/>
                </a:solidFill>
              </a:defRPr>
            </a:lvl9pPr>
          </a:lstStyle>
          <a:p/>
        </p:txBody>
      </p:sp>
      <p:sp>
        <p:nvSpPr>
          <p:cNvPr id="116" name="Google Shape;116;p14"/>
          <p:cNvSpPr txBox="1"/>
          <p:nvPr>
            <p:ph hasCustomPrompt="1" idx="17" type="title"/>
          </p:nvPr>
        </p:nvSpPr>
        <p:spPr>
          <a:xfrm>
            <a:off x="5629950" y="335520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17" name="Google Shape;117;p14"/>
          <p:cNvSpPr txBox="1"/>
          <p:nvPr>
            <p:ph idx="18" type="subTitle"/>
          </p:nvPr>
        </p:nvSpPr>
        <p:spPr>
          <a:xfrm>
            <a:off x="6784975" y="3727500"/>
            <a:ext cx="1856100" cy="3474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b="1" sz="1600">
                <a:solidFill>
                  <a:schemeClr val="dk2"/>
                </a:solidFill>
                <a:latin typeface="Lato"/>
                <a:ea typeface="Lato"/>
                <a:cs typeface="Lato"/>
                <a:sym typeface="Lato"/>
              </a:defRPr>
            </a:lvl1pPr>
            <a:lvl2pPr lvl="1" rtl="0" algn="r">
              <a:spcBef>
                <a:spcPts val="0"/>
              </a:spcBef>
              <a:spcAft>
                <a:spcPts val="0"/>
              </a:spcAft>
              <a:buNone/>
              <a:defRPr b="1" sz="1600">
                <a:solidFill>
                  <a:schemeClr val="dk2"/>
                </a:solidFill>
                <a:latin typeface="Lato"/>
                <a:ea typeface="Lato"/>
                <a:cs typeface="Lato"/>
                <a:sym typeface="Lato"/>
              </a:defRPr>
            </a:lvl2pPr>
            <a:lvl3pPr lvl="2" rtl="0" algn="r">
              <a:spcBef>
                <a:spcPts val="0"/>
              </a:spcBef>
              <a:spcAft>
                <a:spcPts val="0"/>
              </a:spcAft>
              <a:buNone/>
              <a:defRPr b="1" sz="1600">
                <a:solidFill>
                  <a:schemeClr val="dk2"/>
                </a:solidFill>
                <a:latin typeface="Lato"/>
                <a:ea typeface="Lato"/>
                <a:cs typeface="Lato"/>
                <a:sym typeface="Lato"/>
              </a:defRPr>
            </a:lvl3pPr>
            <a:lvl4pPr lvl="3" rtl="0" algn="r">
              <a:spcBef>
                <a:spcPts val="0"/>
              </a:spcBef>
              <a:spcAft>
                <a:spcPts val="0"/>
              </a:spcAft>
              <a:buNone/>
              <a:defRPr b="1" sz="1600">
                <a:solidFill>
                  <a:schemeClr val="dk2"/>
                </a:solidFill>
                <a:latin typeface="Lato"/>
                <a:ea typeface="Lato"/>
                <a:cs typeface="Lato"/>
                <a:sym typeface="Lato"/>
              </a:defRPr>
            </a:lvl4pPr>
            <a:lvl5pPr lvl="4" rtl="0" algn="r">
              <a:spcBef>
                <a:spcPts val="0"/>
              </a:spcBef>
              <a:spcAft>
                <a:spcPts val="0"/>
              </a:spcAft>
              <a:buNone/>
              <a:defRPr b="1" sz="1600">
                <a:solidFill>
                  <a:schemeClr val="dk2"/>
                </a:solidFill>
                <a:latin typeface="Lato"/>
                <a:ea typeface="Lato"/>
                <a:cs typeface="Lato"/>
                <a:sym typeface="Lato"/>
              </a:defRPr>
            </a:lvl5pPr>
            <a:lvl6pPr lvl="5" rtl="0" algn="r">
              <a:spcBef>
                <a:spcPts val="0"/>
              </a:spcBef>
              <a:spcAft>
                <a:spcPts val="0"/>
              </a:spcAft>
              <a:buNone/>
              <a:defRPr b="1" sz="1600">
                <a:solidFill>
                  <a:schemeClr val="dk2"/>
                </a:solidFill>
                <a:latin typeface="Lato"/>
                <a:ea typeface="Lato"/>
                <a:cs typeface="Lato"/>
                <a:sym typeface="Lato"/>
              </a:defRPr>
            </a:lvl6pPr>
            <a:lvl7pPr lvl="6" rtl="0" algn="r">
              <a:spcBef>
                <a:spcPts val="0"/>
              </a:spcBef>
              <a:spcAft>
                <a:spcPts val="0"/>
              </a:spcAft>
              <a:buNone/>
              <a:defRPr b="1" sz="1600">
                <a:solidFill>
                  <a:schemeClr val="dk2"/>
                </a:solidFill>
                <a:latin typeface="Lato"/>
                <a:ea typeface="Lato"/>
                <a:cs typeface="Lato"/>
                <a:sym typeface="Lato"/>
              </a:defRPr>
            </a:lvl7pPr>
            <a:lvl8pPr lvl="7" rtl="0" algn="r">
              <a:spcBef>
                <a:spcPts val="0"/>
              </a:spcBef>
              <a:spcAft>
                <a:spcPts val="0"/>
              </a:spcAft>
              <a:buNone/>
              <a:defRPr b="1" sz="1600">
                <a:solidFill>
                  <a:schemeClr val="dk2"/>
                </a:solidFill>
                <a:latin typeface="Lato"/>
                <a:ea typeface="Lato"/>
                <a:cs typeface="Lato"/>
                <a:sym typeface="Lato"/>
              </a:defRPr>
            </a:lvl8pPr>
            <a:lvl9pPr lvl="8" rtl="0" algn="r">
              <a:spcBef>
                <a:spcPts val="0"/>
              </a:spcBef>
              <a:spcAft>
                <a:spcPts val="0"/>
              </a:spcAft>
              <a:buNone/>
              <a:defRPr b="1" sz="1600">
                <a:solidFill>
                  <a:schemeClr val="dk2"/>
                </a:solidFill>
                <a:latin typeface="Lato"/>
                <a:ea typeface="Lato"/>
                <a:cs typeface="Lato"/>
                <a:sym typeface="Lato"/>
              </a:defRPr>
            </a:lvl9pPr>
          </a:lstStyle>
          <a:p/>
        </p:txBody>
      </p:sp>
      <p:sp>
        <p:nvSpPr>
          <p:cNvPr id="118" name="Google Shape;118;p14"/>
          <p:cNvSpPr txBox="1"/>
          <p:nvPr>
            <p:ph idx="19" type="subTitle"/>
          </p:nvPr>
        </p:nvSpPr>
        <p:spPr>
          <a:xfrm>
            <a:off x="6199075" y="3998700"/>
            <a:ext cx="2442000" cy="5028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sz="1400">
                <a:solidFill>
                  <a:schemeClr val="dk2"/>
                </a:solidFill>
              </a:defRPr>
            </a:lvl1pPr>
            <a:lvl2pPr lvl="1" rtl="0" algn="r">
              <a:spcBef>
                <a:spcPts val="0"/>
              </a:spcBef>
              <a:spcAft>
                <a:spcPts val="0"/>
              </a:spcAft>
              <a:buNone/>
              <a:defRPr sz="1400">
                <a:solidFill>
                  <a:schemeClr val="dk2"/>
                </a:solidFill>
              </a:defRPr>
            </a:lvl2pPr>
            <a:lvl3pPr lvl="2" rtl="0" algn="r">
              <a:spcBef>
                <a:spcPts val="0"/>
              </a:spcBef>
              <a:spcAft>
                <a:spcPts val="0"/>
              </a:spcAft>
              <a:buNone/>
              <a:defRPr sz="1400">
                <a:solidFill>
                  <a:schemeClr val="dk2"/>
                </a:solidFill>
              </a:defRPr>
            </a:lvl3pPr>
            <a:lvl4pPr lvl="3" rtl="0" algn="r">
              <a:spcBef>
                <a:spcPts val="0"/>
              </a:spcBef>
              <a:spcAft>
                <a:spcPts val="0"/>
              </a:spcAft>
              <a:buNone/>
              <a:defRPr sz="1400">
                <a:solidFill>
                  <a:schemeClr val="dk2"/>
                </a:solidFill>
              </a:defRPr>
            </a:lvl4pPr>
            <a:lvl5pPr lvl="4" rtl="0" algn="r">
              <a:spcBef>
                <a:spcPts val="0"/>
              </a:spcBef>
              <a:spcAft>
                <a:spcPts val="0"/>
              </a:spcAft>
              <a:buNone/>
              <a:defRPr sz="1400">
                <a:solidFill>
                  <a:schemeClr val="dk2"/>
                </a:solidFill>
              </a:defRPr>
            </a:lvl5pPr>
            <a:lvl6pPr lvl="5" rtl="0" algn="r">
              <a:spcBef>
                <a:spcPts val="0"/>
              </a:spcBef>
              <a:spcAft>
                <a:spcPts val="0"/>
              </a:spcAft>
              <a:buNone/>
              <a:defRPr sz="1400">
                <a:solidFill>
                  <a:schemeClr val="dk2"/>
                </a:solidFill>
              </a:defRPr>
            </a:lvl6pPr>
            <a:lvl7pPr lvl="6" rtl="0" algn="r">
              <a:spcBef>
                <a:spcPts val="0"/>
              </a:spcBef>
              <a:spcAft>
                <a:spcPts val="0"/>
              </a:spcAft>
              <a:buNone/>
              <a:defRPr sz="1400">
                <a:solidFill>
                  <a:schemeClr val="dk2"/>
                </a:solidFill>
              </a:defRPr>
            </a:lvl7pPr>
            <a:lvl8pPr lvl="7" rtl="0" algn="r">
              <a:spcBef>
                <a:spcPts val="0"/>
              </a:spcBef>
              <a:spcAft>
                <a:spcPts val="0"/>
              </a:spcAft>
              <a:buNone/>
              <a:defRPr sz="1400">
                <a:solidFill>
                  <a:schemeClr val="dk2"/>
                </a:solidFill>
              </a:defRPr>
            </a:lvl8pPr>
            <a:lvl9pPr lvl="8" rtl="0" algn="r">
              <a:spcBef>
                <a:spcPts val="0"/>
              </a:spcBef>
              <a:spcAft>
                <a:spcPts val="0"/>
              </a:spcAft>
              <a:buNone/>
              <a:defRPr sz="1400">
                <a:solidFill>
                  <a:schemeClr val="dk2"/>
                </a:solidFill>
              </a:defRPr>
            </a:lvl9pPr>
          </a:lstStyle>
          <a:p/>
        </p:txBody>
      </p:sp>
      <p:sp>
        <p:nvSpPr>
          <p:cNvPr id="119" name="Google Shape;119;p14"/>
          <p:cNvSpPr txBox="1"/>
          <p:nvPr>
            <p:ph hasCustomPrompt="1" idx="20" type="title"/>
          </p:nvPr>
        </p:nvSpPr>
        <p:spPr>
          <a:xfrm>
            <a:off x="8162575" y="335520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20" name="Google Shape;120;p14"/>
          <p:cNvSpPr/>
          <p:nvPr/>
        </p:nvSpPr>
        <p:spPr>
          <a:xfrm>
            <a:off x="0" y="2679850"/>
            <a:ext cx="8058000" cy="54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p:nvPr/>
        </p:nvSpPr>
        <p:spPr>
          <a:xfrm rot="10800000">
            <a:off x="6943142" y="-34"/>
            <a:ext cx="2200858" cy="1700440"/>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txBox="1"/>
          <p:nvPr>
            <p:ph hasCustomPrompt="1" idx="21" type="title"/>
          </p:nvPr>
        </p:nvSpPr>
        <p:spPr>
          <a:xfrm>
            <a:off x="3191550" y="133205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23" name="Google Shape;123;p14"/>
          <p:cNvSpPr/>
          <p:nvPr/>
        </p:nvSpPr>
        <p:spPr>
          <a:xfrm flipH="1" rot="10800000">
            <a:off x="-525" y="-75"/>
            <a:ext cx="1053300" cy="10533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txBox="1"/>
          <p:nvPr>
            <p:ph idx="22" type="title"/>
          </p:nvPr>
        </p:nvSpPr>
        <p:spPr>
          <a:xfrm>
            <a:off x="714125" y="423675"/>
            <a:ext cx="1929000" cy="585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500"/>
            </a:lvl1pPr>
            <a:lvl2pPr lvl="1" rtl="0">
              <a:spcBef>
                <a:spcPts val="0"/>
              </a:spcBef>
              <a:spcAft>
                <a:spcPts val="0"/>
              </a:spcAft>
              <a:buNone/>
              <a:defRPr sz="2500"/>
            </a:lvl2pPr>
            <a:lvl3pPr lvl="2" rtl="0">
              <a:spcBef>
                <a:spcPts val="0"/>
              </a:spcBef>
              <a:spcAft>
                <a:spcPts val="0"/>
              </a:spcAft>
              <a:buNone/>
              <a:defRPr sz="2500"/>
            </a:lvl3pPr>
            <a:lvl4pPr lvl="3" rtl="0">
              <a:spcBef>
                <a:spcPts val="0"/>
              </a:spcBef>
              <a:spcAft>
                <a:spcPts val="0"/>
              </a:spcAft>
              <a:buNone/>
              <a:defRPr sz="2500"/>
            </a:lvl4pPr>
            <a:lvl5pPr lvl="4" rtl="0">
              <a:spcBef>
                <a:spcPts val="0"/>
              </a:spcBef>
              <a:spcAft>
                <a:spcPts val="0"/>
              </a:spcAft>
              <a:buNone/>
              <a:defRPr sz="2500"/>
            </a:lvl5pPr>
            <a:lvl6pPr lvl="5" rtl="0">
              <a:spcBef>
                <a:spcPts val="0"/>
              </a:spcBef>
              <a:spcAft>
                <a:spcPts val="0"/>
              </a:spcAft>
              <a:buNone/>
              <a:defRPr sz="2500"/>
            </a:lvl6pPr>
            <a:lvl7pPr lvl="6" rtl="0">
              <a:spcBef>
                <a:spcPts val="0"/>
              </a:spcBef>
              <a:spcAft>
                <a:spcPts val="0"/>
              </a:spcAft>
              <a:buNone/>
              <a:defRPr sz="2500"/>
            </a:lvl7pPr>
            <a:lvl8pPr lvl="7" rtl="0">
              <a:spcBef>
                <a:spcPts val="0"/>
              </a:spcBef>
              <a:spcAft>
                <a:spcPts val="0"/>
              </a:spcAft>
              <a:buNone/>
              <a:defRPr sz="2500"/>
            </a:lvl8pPr>
            <a:lvl9pPr lvl="8" rtl="0">
              <a:spcBef>
                <a:spcPts val="0"/>
              </a:spcBef>
              <a:spcAft>
                <a:spcPts val="0"/>
              </a:spcAft>
              <a:buNone/>
              <a:defRPr sz="25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6 Columns">
  <p:cSld name="CUSTOM_4_1">
    <p:spTree>
      <p:nvGrpSpPr>
        <p:cNvPr id="125" name="Shape 125"/>
        <p:cNvGrpSpPr/>
        <p:nvPr/>
      </p:nvGrpSpPr>
      <p:grpSpPr>
        <a:xfrm>
          <a:off x="0" y="0"/>
          <a:ext cx="0" cy="0"/>
          <a:chOff x="0" y="0"/>
          <a:chExt cx="0" cy="0"/>
        </a:xfrm>
      </p:grpSpPr>
      <p:sp>
        <p:nvSpPr>
          <p:cNvPr id="126" name="Google Shape;126;p15"/>
          <p:cNvSpPr txBox="1"/>
          <p:nvPr>
            <p:ph type="title"/>
          </p:nvPr>
        </p:nvSpPr>
        <p:spPr>
          <a:xfrm>
            <a:off x="714125" y="423675"/>
            <a:ext cx="1929000" cy="585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500"/>
            </a:lvl1pPr>
            <a:lvl2pPr lvl="1" rtl="0">
              <a:spcBef>
                <a:spcPts val="0"/>
              </a:spcBef>
              <a:spcAft>
                <a:spcPts val="0"/>
              </a:spcAft>
              <a:buNone/>
              <a:defRPr sz="2500"/>
            </a:lvl2pPr>
            <a:lvl3pPr lvl="2" rtl="0">
              <a:spcBef>
                <a:spcPts val="0"/>
              </a:spcBef>
              <a:spcAft>
                <a:spcPts val="0"/>
              </a:spcAft>
              <a:buNone/>
              <a:defRPr sz="2500"/>
            </a:lvl3pPr>
            <a:lvl4pPr lvl="3" rtl="0">
              <a:spcBef>
                <a:spcPts val="0"/>
              </a:spcBef>
              <a:spcAft>
                <a:spcPts val="0"/>
              </a:spcAft>
              <a:buNone/>
              <a:defRPr sz="2500"/>
            </a:lvl4pPr>
            <a:lvl5pPr lvl="4" rtl="0">
              <a:spcBef>
                <a:spcPts val="0"/>
              </a:spcBef>
              <a:spcAft>
                <a:spcPts val="0"/>
              </a:spcAft>
              <a:buNone/>
              <a:defRPr sz="2500"/>
            </a:lvl5pPr>
            <a:lvl6pPr lvl="5" rtl="0">
              <a:spcBef>
                <a:spcPts val="0"/>
              </a:spcBef>
              <a:spcAft>
                <a:spcPts val="0"/>
              </a:spcAft>
              <a:buNone/>
              <a:defRPr sz="2500"/>
            </a:lvl6pPr>
            <a:lvl7pPr lvl="6" rtl="0">
              <a:spcBef>
                <a:spcPts val="0"/>
              </a:spcBef>
              <a:spcAft>
                <a:spcPts val="0"/>
              </a:spcAft>
              <a:buNone/>
              <a:defRPr sz="2500"/>
            </a:lvl7pPr>
            <a:lvl8pPr lvl="7" rtl="0">
              <a:spcBef>
                <a:spcPts val="0"/>
              </a:spcBef>
              <a:spcAft>
                <a:spcPts val="0"/>
              </a:spcAft>
              <a:buNone/>
              <a:defRPr sz="2500"/>
            </a:lvl8pPr>
            <a:lvl9pPr lvl="8" rtl="0">
              <a:spcBef>
                <a:spcPts val="0"/>
              </a:spcBef>
              <a:spcAft>
                <a:spcPts val="0"/>
              </a:spcAft>
              <a:buNone/>
              <a:defRPr sz="2500"/>
            </a:lvl9pPr>
          </a:lstStyle>
          <a:p/>
        </p:txBody>
      </p:sp>
      <p:sp>
        <p:nvSpPr>
          <p:cNvPr id="127" name="Google Shape;127;p15"/>
          <p:cNvSpPr txBox="1"/>
          <p:nvPr>
            <p:ph idx="1" type="subTitle"/>
          </p:nvPr>
        </p:nvSpPr>
        <p:spPr>
          <a:xfrm>
            <a:off x="1899974" y="2551700"/>
            <a:ext cx="2481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28" name="Google Shape;128;p15"/>
          <p:cNvSpPr txBox="1"/>
          <p:nvPr>
            <p:ph idx="2" type="subTitle"/>
          </p:nvPr>
        </p:nvSpPr>
        <p:spPr>
          <a:xfrm>
            <a:off x="1899988" y="2280575"/>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29" name="Google Shape;129;p15"/>
          <p:cNvSpPr txBox="1"/>
          <p:nvPr>
            <p:ph idx="3" type="subTitle"/>
          </p:nvPr>
        </p:nvSpPr>
        <p:spPr>
          <a:xfrm>
            <a:off x="1899974" y="3817075"/>
            <a:ext cx="2481900" cy="426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0" name="Google Shape;130;p15"/>
          <p:cNvSpPr txBox="1"/>
          <p:nvPr>
            <p:ph idx="4" type="subTitle"/>
          </p:nvPr>
        </p:nvSpPr>
        <p:spPr>
          <a:xfrm>
            <a:off x="1899988" y="3508250"/>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31" name="Google Shape;131;p15"/>
          <p:cNvSpPr txBox="1"/>
          <p:nvPr>
            <p:ph idx="5" type="subTitle"/>
          </p:nvPr>
        </p:nvSpPr>
        <p:spPr>
          <a:xfrm>
            <a:off x="1899974" y="1441675"/>
            <a:ext cx="2481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2" name="Google Shape;132;p15"/>
          <p:cNvSpPr txBox="1"/>
          <p:nvPr>
            <p:ph idx="6" type="subTitle"/>
          </p:nvPr>
        </p:nvSpPr>
        <p:spPr>
          <a:xfrm>
            <a:off x="1899988" y="1166350"/>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33" name="Google Shape;133;p15"/>
          <p:cNvSpPr txBox="1"/>
          <p:nvPr>
            <p:ph idx="7" type="subTitle"/>
          </p:nvPr>
        </p:nvSpPr>
        <p:spPr>
          <a:xfrm>
            <a:off x="4914524" y="1441675"/>
            <a:ext cx="2481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4" name="Google Shape;134;p15"/>
          <p:cNvSpPr txBox="1"/>
          <p:nvPr>
            <p:ph idx="8" type="subTitle"/>
          </p:nvPr>
        </p:nvSpPr>
        <p:spPr>
          <a:xfrm>
            <a:off x="4914538" y="1166350"/>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35" name="Google Shape;135;p15"/>
          <p:cNvSpPr txBox="1"/>
          <p:nvPr>
            <p:ph idx="9" type="subTitle"/>
          </p:nvPr>
        </p:nvSpPr>
        <p:spPr>
          <a:xfrm>
            <a:off x="4914524" y="2551700"/>
            <a:ext cx="2481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6" name="Google Shape;136;p15"/>
          <p:cNvSpPr txBox="1"/>
          <p:nvPr>
            <p:ph idx="13" type="subTitle"/>
          </p:nvPr>
        </p:nvSpPr>
        <p:spPr>
          <a:xfrm>
            <a:off x="4914538" y="2280575"/>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37" name="Google Shape;137;p15"/>
          <p:cNvSpPr txBox="1"/>
          <p:nvPr>
            <p:ph idx="14" type="subTitle"/>
          </p:nvPr>
        </p:nvSpPr>
        <p:spPr>
          <a:xfrm>
            <a:off x="4914524" y="3779150"/>
            <a:ext cx="2481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8" name="Google Shape;138;p15"/>
          <p:cNvSpPr txBox="1"/>
          <p:nvPr>
            <p:ph idx="15" type="subTitle"/>
          </p:nvPr>
        </p:nvSpPr>
        <p:spPr>
          <a:xfrm>
            <a:off x="4914538" y="3508250"/>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39" name="Google Shape;139;p15"/>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5"/>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5"/>
          <p:cNvSpPr/>
          <p:nvPr/>
        </p:nvSpPr>
        <p:spPr>
          <a:xfrm>
            <a:off x="0" y="-50"/>
            <a:ext cx="332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5"/>
          <p:cNvSpPr/>
          <p:nvPr/>
        </p:nvSpPr>
        <p:spPr>
          <a:xfrm rot="10800000">
            <a:off x="7881000" y="-50"/>
            <a:ext cx="1263000" cy="1263000"/>
          </a:xfrm>
          <a:prstGeom prst="rtTriangle">
            <a:avLst/>
          </a:prstGeom>
          <a:solidFill>
            <a:srgbClr val="27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graphic">
  <p:cSld name="CUSTOM_1_1">
    <p:bg>
      <p:bgPr>
        <a:solidFill>
          <a:schemeClr val="lt1"/>
        </a:solidFill>
      </p:bgPr>
    </p:bg>
    <p:spTree>
      <p:nvGrpSpPr>
        <p:cNvPr id="143" name="Shape 143"/>
        <p:cNvGrpSpPr/>
        <p:nvPr/>
      </p:nvGrpSpPr>
      <p:grpSpPr>
        <a:xfrm>
          <a:off x="0" y="0"/>
          <a:ext cx="0" cy="0"/>
          <a:chOff x="0" y="0"/>
          <a:chExt cx="0" cy="0"/>
        </a:xfrm>
      </p:grpSpPr>
      <p:sp>
        <p:nvSpPr>
          <p:cNvPr id="144" name="Google Shape;144;p16"/>
          <p:cNvSpPr/>
          <p:nvPr/>
        </p:nvSpPr>
        <p:spPr>
          <a:xfrm>
            <a:off x="0" y="1263000"/>
            <a:ext cx="9144000" cy="2707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txBox="1"/>
          <p:nvPr>
            <p:ph idx="1" type="subTitle"/>
          </p:nvPr>
        </p:nvSpPr>
        <p:spPr>
          <a:xfrm>
            <a:off x="627288" y="1821000"/>
            <a:ext cx="2355600" cy="15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46" name="Google Shape;146;p16"/>
          <p:cNvSpPr txBox="1"/>
          <p:nvPr>
            <p:ph type="title"/>
          </p:nvPr>
        </p:nvSpPr>
        <p:spPr>
          <a:xfrm>
            <a:off x="2555700" y="423672"/>
            <a:ext cx="40326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800"/>
              <a:buNone/>
              <a:defRPr sz="2500">
                <a:solidFill>
                  <a:schemeClr val="accent3"/>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7" name="Google Shape;147;p16"/>
          <p:cNvSpPr txBox="1"/>
          <p:nvPr>
            <p:ph idx="2" type="subTitle"/>
          </p:nvPr>
        </p:nvSpPr>
        <p:spPr>
          <a:xfrm>
            <a:off x="6012913" y="1352600"/>
            <a:ext cx="23037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8" name="Google Shape;148;p16"/>
          <p:cNvSpPr txBox="1"/>
          <p:nvPr>
            <p:ph idx="3" type="subTitle"/>
          </p:nvPr>
        </p:nvSpPr>
        <p:spPr>
          <a:xfrm>
            <a:off x="6012913" y="2297400"/>
            <a:ext cx="2503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9" name="Google Shape;149;p16"/>
          <p:cNvSpPr txBox="1"/>
          <p:nvPr>
            <p:ph idx="4" type="subTitle"/>
          </p:nvPr>
        </p:nvSpPr>
        <p:spPr>
          <a:xfrm>
            <a:off x="6012913" y="3242200"/>
            <a:ext cx="2503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0" name="Google Shape;150;p16"/>
          <p:cNvSpPr txBox="1"/>
          <p:nvPr>
            <p:ph hasCustomPrompt="1" idx="5" type="title"/>
          </p:nvPr>
        </p:nvSpPr>
        <p:spPr>
          <a:xfrm>
            <a:off x="5110863" y="1434950"/>
            <a:ext cx="630900" cy="384000"/>
          </a:xfrm>
          <a:prstGeom prst="rect">
            <a:avLst/>
          </a:prstGeom>
          <a:noFill/>
        </p:spPr>
        <p:txBody>
          <a:bodyPr anchorCtr="0" anchor="ctr" bIns="91425" lIns="0" spcFirstLastPara="1" rIns="0" wrap="square" tIns="91425">
            <a:noAutofit/>
          </a:bodyPr>
          <a:lstStyle>
            <a:lvl1pPr lvl="0" rtl="0" algn="ctr">
              <a:spcBef>
                <a:spcPts val="0"/>
              </a:spcBef>
              <a:spcAft>
                <a:spcPts val="0"/>
              </a:spcAft>
              <a:buSzPts val="1400"/>
              <a:buNone/>
              <a:defRPr b="1" sz="1600">
                <a:solidFill>
                  <a:schemeClr val="lt1"/>
                </a:solidFill>
              </a:defRPr>
            </a:lvl1pPr>
            <a:lvl2pPr lvl="1" rtl="0" algn="ctr">
              <a:spcBef>
                <a:spcPts val="0"/>
              </a:spcBef>
              <a:spcAft>
                <a:spcPts val="0"/>
              </a:spcAft>
              <a:buSzPts val="1400"/>
              <a:buNone/>
              <a:defRPr b="1" sz="1400"/>
            </a:lvl2pPr>
            <a:lvl3pPr lvl="2" rtl="0" algn="ctr">
              <a:spcBef>
                <a:spcPts val="0"/>
              </a:spcBef>
              <a:spcAft>
                <a:spcPts val="0"/>
              </a:spcAft>
              <a:buSzPts val="1400"/>
              <a:buNone/>
              <a:defRPr b="1" sz="1400"/>
            </a:lvl3pPr>
            <a:lvl4pPr lvl="3" rtl="0" algn="ctr">
              <a:spcBef>
                <a:spcPts val="0"/>
              </a:spcBef>
              <a:spcAft>
                <a:spcPts val="0"/>
              </a:spcAft>
              <a:buSzPts val="1400"/>
              <a:buNone/>
              <a:defRPr b="1" sz="1400"/>
            </a:lvl4pPr>
            <a:lvl5pPr lvl="4" rtl="0" algn="ctr">
              <a:spcBef>
                <a:spcPts val="0"/>
              </a:spcBef>
              <a:spcAft>
                <a:spcPts val="0"/>
              </a:spcAft>
              <a:buSzPts val="1400"/>
              <a:buNone/>
              <a:defRPr b="1" sz="1400"/>
            </a:lvl5pPr>
            <a:lvl6pPr lvl="5" rtl="0" algn="ctr">
              <a:spcBef>
                <a:spcPts val="0"/>
              </a:spcBef>
              <a:spcAft>
                <a:spcPts val="0"/>
              </a:spcAft>
              <a:buSzPts val="1400"/>
              <a:buNone/>
              <a:defRPr b="1" sz="1400"/>
            </a:lvl6pPr>
            <a:lvl7pPr lvl="6" rtl="0" algn="ctr">
              <a:spcBef>
                <a:spcPts val="0"/>
              </a:spcBef>
              <a:spcAft>
                <a:spcPts val="0"/>
              </a:spcAft>
              <a:buSzPts val="1400"/>
              <a:buNone/>
              <a:defRPr b="1" sz="1400"/>
            </a:lvl7pPr>
            <a:lvl8pPr lvl="7" rtl="0" algn="ctr">
              <a:spcBef>
                <a:spcPts val="0"/>
              </a:spcBef>
              <a:spcAft>
                <a:spcPts val="0"/>
              </a:spcAft>
              <a:buSzPts val="1400"/>
              <a:buNone/>
              <a:defRPr b="1" sz="1400"/>
            </a:lvl8pPr>
            <a:lvl9pPr lvl="8" rtl="0" algn="ctr">
              <a:spcBef>
                <a:spcPts val="0"/>
              </a:spcBef>
              <a:spcAft>
                <a:spcPts val="0"/>
              </a:spcAft>
              <a:buSzPts val="1400"/>
              <a:buNone/>
              <a:defRPr b="1" sz="1400"/>
            </a:lvl9pPr>
          </a:lstStyle>
          <a:p>
            <a:r>
              <a:t>xx%</a:t>
            </a:r>
          </a:p>
        </p:txBody>
      </p:sp>
      <p:sp>
        <p:nvSpPr>
          <p:cNvPr id="151" name="Google Shape;151;p16"/>
          <p:cNvSpPr txBox="1"/>
          <p:nvPr>
            <p:ph hasCustomPrompt="1" idx="6" type="title"/>
          </p:nvPr>
        </p:nvSpPr>
        <p:spPr>
          <a:xfrm>
            <a:off x="5110863" y="2379750"/>
            <a:ext cx="630900" cy="384000"/>
          </a:xfrm>
          <a:prstGeom prst="rect">
            <a:avLst/>
          </a:prstGeom>
          <a:noFill/>
        </p:spPr>
        <p:txBody>
          <a:bodyPr anchorCtr="0" anchor="ctr" bIns="91425" lIns="0" spcFirstLastPara="1" rIns="0" wrap="square" tIns="91425">
            <a:noAutofit/>
          </a:bodyPr>
          <a:lstStyle>
            <a:lvl1pPr lvl="0" rtl="0" algn="ctr">
              <a:spcBef>
                <a:spcPts val="0"/>
              </a:spcBef>
              <a:spcAft>
                <a:spcPts val="0"/>
              </a:spcAft>
              <a:buSzPts val="1400"/>
              <a:buNone/>
              <a:defRPr b="1" sz="1600">
                <a:solidFill>
                  <a:schemeClr val="lt1"/>
                </a:solidFill>
              </a:defRPr>
            </a:lvl1pPr>
            <a:lvl2pPr lvl="1" rtl="0" algn="ctr">
              <a:spcBef>
                <a:spcPts val="0"/>
              </a:spcBef>
              <a:spcAft>
                <a:spcPts val="0"/>
              </a:spcAft>
              <a:buSzPts val="1400"/>
              <a:buNone/>
              <a:defRPr b="1" sz="1400"/>
            </a:lvl2pPr>
            <a:lvl3pPr lvl="2" rtl="0" algn="ctr">
              <a:spcBef>
                <a:spcPts val="0"/>
              </a:spcBef>
              <a:spcAft>
                <a:spcPts val="0"/>
              </a:spcAft>
              <a:buSzPts val="1400"/>
              <a:buNone/>
              <a:defRPr b="1" sz="1400"/>
            </a:lvl3pPr>
            <a:lvl4pPr lvl="3" rtl="0" algn="ctr">
              <a:spcBef>
                <a:spcPts val="0"/>
              </a:spcBef>
              <a:spcAft>
                <a:spcPts val="0"/>
              </a:spcAft>
              <a:buSzPts val="1400"/>
              <a:buNone/>
              <a:defRPr b="1" sz="1400"/>
            </a:lvl4pPr>
            <a:lvl5pPr lvl="4" rtl="0" algn="ctr">
              <a:spcBef>
                <a:spcPts val="0"/>
              </a:spcBef>
              <a:spcAft>
                <a:spcPts val="0"/>
              </a:spcAft>
              <a:buSzPts val="1400"/>
              <a:buNone/>
              <a:defRPr b="1" sz="1400"/>
            </a:lvl5pPr>
            <a:lvl6pPr lvl="5" rtl="0" algn="ctr">
              <a:spcBef>
                <a:spcPts val="0"/>
              </a:spcBef>
              <a:spcAft>
                <a:spcPts val="0"/>
              </a:spcAft>
              <a:buSzPts val="1400"/>
              <a:buNone/>
              <a:defRPr b="1" sz="1400"/>
            </a:lvl6pPr>
            <a:lvl7pPr lvl="6" rtl="0" algn="ctr">
              <a:spcBef>
                <a:spcPts val="0"/>
              </a:spcBef>
              <a:spcAft>
                <a:spcPts val="0"/>
              </a:spcAft>
              <a:buSzPts val="1400"/>
              <a:buNone/>
              <a:defRPr b="1" sz="1400"/>
            </a:lvl7pPr>
            <a:lvl8pPr lvl="7" rtl="0" algn="ctr">
              <a:spcBef>
                <a:spcPts val="0"/>
              </a:spcBef>
              <a:spcAft>
                <a:spcPts val="0"/>
              </a:spcAft>
              <a:buSzPts val="1400"/>
              <a:buNone/>
              <a:defRPr b="1" sz="1400"/>
            </a:lvl8pPr>
            <a:lvl9pPr lvl="8" rtl="0" algn="ctr">
              <a:spcBef>
                <a:spcPts val="0"/>
              </a:spcBef>
              <a:spcAft>
                <a:spcPts val="0"/>
              </a:spcAft>
              <a:buSzPts val="1400"/>
              <a:buNone/>
              <a:defRPr b="1" sz="1400"/>
            </a:lvl9pPr>
          </a:lstStyle>
          <a:p>
            <a:r>
              <a:t>xx%</a:t>
            </a:r>
          </a:p>
        </p:txBody>
      </p:sp>
      <p:sp>
        <p:nvSpPr>
          <p:cNvPr id="152" name="Google Shape;152;p16"/>
          <p:cNvSpPr txBox="1"/>
          <p:nvPr>
            <p:ph hasCustomPrompt="1" idx="7" type="title"/>
          </p:nvPr>
        </p:nvSpPr>
        <p:spPr>
          <a:xfrm>
            <a:off x="5110863" y="3324550"/>
            <a:ext cx="630900" cy="384000"/>
          </a:xfrm>
          <a:prstGeom prst="rect">
            <a:avLst/>
          </a:prstGeom>
          <a:noFill/>
        </p:spPr>
        <p:txBody>
          <a:bodyPr anchorCtr="0" anchor="ctr" bIns="91425" lIns="0" spcFirstLastPara="1" rIns="0" wrap="square" tIns="91425">
            <a:noAutofit/>
          </a:bodyPr>
          <a:lstStyle>
            <a:lvl1pPr lvl="0" rtl="0" algn="ctr">
              <a:spcBef>
                <a:spcPts val="0"/>
              </a:spcBef>
              <a:spcAft>
                <a:spcPts val="0"/>
              </a:spcAft>
              <a:buSzPts val="1400"/>
              <a:buNone/>
              <a:defRPr b="1" sz="1600">
                <a:solidFill>
                  <a:schemeClr val="lt1"/>
                </a:solidFill>
              </a:defRPr>
            </a:lvl1pPr>
            <a:lvl2pPr lvl="1" rtl="0" algn="ctr">
              <a:spcBef>
                <a:spcPts val="0"/>
              </a:spcBef>
              <a:spcAft>
                <a:spcPts val="0"/>
              </a:spcAft>
              <a:buSzPts val="1400"/>
              <a:buNone/>
              <a:defRPr b="1" sz="1400"/>
            </a:lvl2pPr>
            <a:lvl3pPr lvl="2" rtl="0" algn="ctr">
              <a:spcBef>
                <a:spcPts val="0"/>
              </a:spcBef>
              <a:spcAft>
                <a:spcPts val="0"/>
              </a:spcAft>
              <a:buSzPts val="1400"/>
              <a:buNone/>
              <a:defRPr b="1" sz="1400"/>
            </a:lvl3pPr>
            <a:lvl4pPr lvl="3" rtl="0" algn="ctr">
              <a:spcBef>
                <a:spcPts val="0"/>
              </a:spcBef>
              <a:spcAft>
                <a:spcPts val="0"/>
              </a:spcAft>
              <a:buSzPts val="1400"/>
              <a:buNone/>
              <a:defRPr b="1" sz="1400"/>
            </a:lvl4pPr>
            <a:lvl5pPr lvl="4" rtl="0" algn="ctr">
              <a:spcBef>
                <a:spcPts val="0"/>
              </a:spcBef>
              <a:spcAft>
                <a:spcPts val="0"/>
              </a:spcAft>
              <a:buSzPts val="1400"/>
              <a:buNone/>
              <a:defRPr b="1" sz="1400"/>
            </a:lvl5pPr>
            <a:lvl6pPr lvl="5" rtl="0" algn="ctr">
              <a:spcBef>
                <a:spcPts val="0"/>
              </a:spcBef>
              <a:spcAft>
                <a:spcPts val="0"/>
              </a:spcAft>
              <a:buSzPts val="1400"/>
              <a:buNone/>
              <a:defRPr b="1" sz="1400"/>
            </a:lvl6pPr>
            <a:lvl7pPr lvl="6" rtl="0" algn="ctr">
              <a:spcBef>
                <a:spcPts val="0"/>
              </a:spcBef>
              <a:spcAft>
                <a:spcPts val="0"/>
              </a:spcAft>
              <a:buSzPts val="1400"/>
              <a:buNone/>
              <a:defRPr b="1" sz="1400"/>
            </a:lvl7pPr>
            <a:lvl8pPr lvl="7" rtl="0" algn="ctr">
              <a:spcBef>
                <a:spcPts val="0"/>
              </a:spcBef>
              <a:spcAft>
                <a:spcPts val="0"/>
              </a:spcAft>
              <a:buSzPts val="1400"/>
              <a:buNone/>
              <a:defRPr b="1" sz="1400"/>
            </a:lvl8pPr>
            <a:lvl9pPr lvl="8" rtl="0" algn="ctr">
              <a:spcBef>
                <a:spcPts val="0"/>
              </a:spcBef>
              <a:spcAft>
                <a:spcPts val="0"/>
              </a:spcAft>
              <a:buSzPts val="1400"/>
              <a:buNone/>
              <a:defRPr b="1" sz="1400"/>
            </a:lvl9pPr>
          </a:lstStyle>
          <a:p>
            <a:r>
              <a:t>xx%</a:t>
            </a:r>
          </a:p>
        </p:txBody>
      </p:sp>
      <p:sp>
        <p:nvSpPr>
          <p:cNvPr id="153" name="Google Shape;153;p16"/>
          <p:cNvSpPr/>
          <p:nvPr/>
        </p:nvSpPr>
        <p:spPr>
          <a:xfrm rot="5400000">
            <a:off x="4209425" y="601175"/>
            <a:ext cx="332400" cy="875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a:off x="0" y="-50"/>
            <a:ext cx="332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rgbClr val="F18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rot="10800000">
            <a:off x="7881000" y="-50"/>
            <a:ext cx="1263000" cy="1263000"/>
          </a:xfrm>
          <a:prstGeom prst="rtTriangle">
            <a:avLst/>
          </a:prstGeom>
          <a:solidFill>
            <a:srgbClr val="27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3 columns">
  <p:cSld name="TITLE_AND_TWO_COLUMNS_1_2">
    <p:bg>
      <p:bgPr>
        <a:solidFill>
          <a:schemeClr val="lt1"/>
        </a:solidFill>
      </p:bgPr>
    </p:bg>
    <p:spTree>
      <p:nvGrpSpPr>
        <p:cNvPr id="157" name="Shape 157"/>
        <p:cNvGrpSpPr/>
        <p:nvPr/>
      </p:nvGrpSpPr>
      <p:grpSpPr>
        <a:xfrm>
          <a:off x="0" y="0"/>
          <a:ext cx="0" cy="0"/>
          <a:chOff x="0" y="0"/>
          <a:chExt cx="0" cy="0"/>
        </a:xfrm>
      </p:grpSpPr>
      <p:sp>
        <p:nvSpPr>
          <p:cNvPr id="158" name="Google Shape;158;p17"/>
          <p:cNvSpPr txBox="1"/>
          <p:nvPr>
            <p:ph type="title"/>
          </p:nvPr>
        </p:nvSpPr>
        <p:spPr>
          <a:xfrm>
            <a:off x="2255550" y="423672"/>
            <a:ext cx="46329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2500"/>
            </a:lvl1pPr>
            <a:lvl2pPr lvl="1" rtl="0" algn="ctr">
              <a:spcBef>
                <a:spcPts val="0"/>
              </a:spcBef>
              <a:spcAft>
                <a:spcPts val="0"/>
              </a:spcAft>
              <a:buNone/>
              <a:defRPr b="1" sz="2500"/>
            </a:lvl2pPr>
            <a:lvl3pPr lvl="2" rtl="0" algn="ctr">
              <a:spcBef>
                <a:spcPts val="0"/>
              </a:spcBef>
              <a:spcAft>
                <a:spcPts val="0"/>
              </a:spcAft>
              <a:buNone/>
              <a:defRPr b="1" sz="2500"/>
            </a:lvl3pPr>
            <a:lvl4pPr lvl="3" rtl="0" algn="ctr">
              <a:spcBef>
                <a:spcPts val="0"/>
              </a:spcBef>
              <a:spcAft>
                <a:spcPts val="0"/>
              </a:spcAft>
              <a:buNone/>
              <a:defRPr b="1" sz="2500"/>
            </a:lvl4pPr>
            <a:lvl5pPr lvl="4" rtl="0" algn="ctr">
              <a:spcBef>
                <a:spcPts val="0"/>
              </a:spcBef>
              <a:spcAft>
                <a:spcPts val="0"/>
              </a:spcAft>
              <a:buNone/>
              <a:defRPr b="1" sz="2500"/>
            </a:lvl5pPr>
            <a:lvl6pPr lvl="5" rtl="0" algn="ctr">
              <a:spcBef>
                <a:spcPts val="0"/>
              </a:spcBef>
              <a:spcAft>
                <a:spcPts val="0"/>
              </a:spcAft>
              <a:buNone/>
              <a:defRPr b="1" sz="2500"/>
            </a:lvl6pPr>
            <a:lvl7pPr lvl="6" rtl="0" algn="ctr">
              <a:spcBef>
                <a:spcPts val="0"/>
              </a:spcBef>
              <a:spcAft>
                <a:spcPts val="0"/>
              </a:spcAft>
              <a:buNone/>
              <a:defRPr b="1" sz="2500"/>
            </a:lvl7pPr>
            <a:lvl8pPr lvl="7" rtl="0" algn="ctr">
              <a:spcBef>
                <a:spcPts val="0"/>
              </a:spcBef>
              <a:spcAft>
                <a:spcPts val="0"/>
              </a:spcAft>
              <a:buNone/>
              <a:defRPr b="1" sz="2500"/>
            </a:lvl8pPr>
            <a:lvl9pPr lvl="8" rtl="0" algn="ctr">
              <a:spcBef>
                <a:spcPts val="0"/>
              </a:spcBef>
              <a:spcAft>
                <a:spcPts val="0"/>
              </a:spcAft>
              <a:buNone/>
              <a:defRPr b="1" sz="2500"/>
            </a:lvl9pPr>
          </a:lstStyle>
          <a:p/>
        </p:txBody>
      </p:sp>
      <p:sp>
        <p:nvSpPr>
          <p:cNvPr id="159" name="Google Shape;159;p17"/>
          <p:cNvSpPr txBox="1"/>
          <p:nvPr>
            <p:ph idx="1" type="subTitle"/>
          </p:nvPr>
        </p:nvSpPr>
        <p:spPr>
          <a:xfrm>
            <a:off x="915463" y="2649364"/>
            <a:ext cx="22335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160" name="Google Shape;160;p17"/>
          <p:cNvSpPr txBox="1"/>
          <p:nvPr>
            <p:ph idx="2" type="subTitle"/>
          </p:nvPr>
        </p:nvSpPr>
        <p:spPr>
          <a:xfrm>
            <a:off x="3455250" y="2649364"/>
            <a:ext cx="22335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161" name="Google Shape;161;p17"/>
          <p:cNvSpPr txBox="1"/>
          <p:nvPr>
            <p:ph idx="3" type="subTitle"/>
          </p:nvPr>
        </p:nvSpPr>
        <p:spPr>
          <a:xfrm>
            <a:off x="5995038" y="2649364"/>
            <a:ext cx="22335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cxnSp>
        <p:nvCxnSpPr>
          <p:cNvPr id="162" name="Google Shape;162;p17"/>
          <p:cNvCxnSpPr/>
          <p:nvPr/>
        </p:nvCxnSpPr>
        <p:spPr>
          <a:xfrm>
            <a:off x="2773506" y="2264575"/>
            <a:ext cx="1057200" cy="0"/>
          </a:xfrm>
          <a:prstGeom prst="straightConnector1">
            <a:avLst/>
          </a:prstGeom>
          <a:noFill/>
          <a:ln cap="flat" cmpd="sng" w="38100">
            <a:solidFill>
              <a:schemeClr val="lt1"/>
            </a:solidFill>
            <a:prstDash val="solid"/>
            <a:round/>
            <a:headEnd len="med" w="med" type="none"/>
            <a:tailEnd len="med" w="med" type="none"/>
          </a:ln>
        </p:spPr>
      </p:cxnSp>
      <p:cxnSp>
        <p:nvCxnSpPr>
          <p:cNvPr id="163" name="Google Shape;163;p17"/>
          <p:cNvCxnSpPr/>
          <p:nvPr/>
        </p:nvCxnSpPr>
        <p:spPr>
          <a:xfrm>
            <a:off x="5313294" y="2264550"/>
            <a:ext cx="1057200" cy="0"/>
          </a:xfrm>
          <a:prstGeom prst="straightConnector1">
            <a:avLst/>
          </a:prstGeom>
          <a:noFill/>
          <a:ln cap="flat" cmpd="sng" w="38100">
            <a:solidFill>
              <a:schemeClr val="lt1"/>
            </a:solidFill>
            <a:prstDash val="solid"/>
            <a:round/>
            <a:headEnd len="med" w="med" type="none"/>
            <a:tailEnd len="med" w="med" type="none"/>
          </a:ln>
        </p:spPr>
      </p:cxnSp>
      <p:sp>
        <p:nvSpPr>
          <p:cNvPr id="164" name="Google Shape;164;p17"/>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7"/>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p:nvPr/>
        </p:nvSpPr>
        <p:spPr>
          <a:xfrm flipH="1" rot="10800000">
            <a:off x="-8" y="-59"/>
            <a:ext cx="2200858" cy="1700440"/>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chemeClr val="accent2"/>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3 columns 02">
  <p:cSld name="TITLE_AND_TWO_COLUMNS_1_1_1">
    <p:bg>
      <p:bgPr>
        <a:solidFill>
          <a:schemeClr val="lt1"/>
        </a:solidFill>
      </p:bgPr>
    </p:bg>
    <p:spTree>
      <p:nvGrpSpPr>
        <p:cNvPr id="169" name="Shape 169"/>
        <p:cNvGrpSpPr/>
        <p:nvPr/>
      </p:nvGrpSpPr>
      <p:grpSpPr>
        <a:xfrm>
          <a:off x="0" y="0"/>
          <a:ext cx="0" cy="0"/>
          <a:chOff x="0" y="0"/>
          <a:chExt cx="0" cy="0"/>
        </a:xfrm>
      </p:grpSpPr>
      <p:sp>
        <p:nvSpPr>
          <p:cNvPr id="170" name="Google Shape;170;p18"/>
          <p:cNvSpPr txBox="1"/>
          <p:nvPr>
            <p:ph type="title"/>
          </p:nvPr>
        </p:nvSpPr>
        <p:spPr>
          <a:xfrm>
            <a:off x="615696" y="423672"/>
            <a:ext cx="4032600" cy="585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500"/>
            </a:lvl1pPr>
            <a:lvl2pPr lvl="1" rtl="0">
              <a:spcBef>
                <a:spcPts val="0"/>
              </a:spcBef>
              <a:spcAft>
                <a:spcPts val="0"/>
              </a:spcAft>
              <a:buNone/>
              <a:defRPr sz="2500"/>
            </a:lvl2pPr>
            <a:lvl3pPr lvl="2" rtl="0">
              <a:spcBef>
                <a:spcPts val="0"/>
              </a:spcBef>
              <a:spcAft>
                <a:spcPts val="0"/>
              </a:spcAft>
              <a:buNone/>
              <a:defRPr sz="2500"/>
            </a:lvl3pPr>
            <a:lvl4pPr lvl="3" rtl="0">
              <a:spcBef>
                <a:spcPts val="0"/>
              </a:spcBef>
              <a:spcAft>
                <a:spcPts val="0"/>
              </a:spcAft>
              <a:buNone/>
              <a:defRPr sz="2500"/>
            </a:lvl4pPr>
            <a:lvl5pPr lvl="4" rtl="0">
              <a:spcBef>
                <a:spcPts val="0"/>
              </a:spcBef>
              <a:spcAft>
                <a:spcPts val="0"/>
              </a:spcAft>
              <a:buNone/>
              <a:defRPr sz="2500"/>
            </a:lvl5pPr>
            <a:lvl6pPr lvl="5" rtl="0">
              <a:spcBef>
                <a:spcPts val="0"/>
              </a:spcBef>
              <a:spcAft>
                <a:spcPts val="0"/>
              </a:spcAft>
              <a:buNone/>
              <a:defRPr sz="2500"/>
            </a:lvl6pPr>
            <a:lvl7pPr lvl="6" rtl="0">
              <a:spcBef>
                <a:spcPts val="0"/>
              </a:spcBef>
              <a:spcAft>
                <a:spcPts val="0"/>
              </a:spcAft>
              <a:buNone/>
              <a:defRPr sz="2500"/>
            </a:lvl7pPr>
            <a:lvl8pPr lvl="7" rtl="0">
              <a:spcBef>
                <a:spcPts val="0"/>
              </a:spcBef>
              <a:spcAft>
                <a:spcPts val="0"/>
              </a:spcAft>
              <a:buNone/>
              <a:defRPr sz="2500"/>
            </a:lvl8pPr>
            <a:lvl9pPr lvl="8" rtl="0">
              <a:spcBef>
                <a:spcPts val="0"/>
              </a:spcBef>
              <a:spcAft>
                <a:spcPts val="0"/>
              </a:spcAft>
              <a:buNone/>
              <a:defRPr sz="2500"/>
            </a:lvl9pPr>
          </a:lstStyle>
          <a:p/>
        </p:txBody>
      </p:sp>
      <p:sp>
        <p:nvSpPr>
          <p:cNvPr id="171" name="Google Shape;171;p18"/>
          <p:cNvSpPr txBox="1"/>
          <p:nvPr>
            <p:ph idx="1" type="subTitle"/>
          </p:nvPr>
        </p:nvSpPr>
        <p:spPr>
          <a:xfrm>
            <a:off x="3643950" y="3130619"/>
            <a:ext cx="1856100" cy="34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600">
                <a:solidFill>
                  <a:schemeClr val="dk1"/>
                </a:solidFill>
                <a:latin typeface="Lato"/>
                <a:ea typeface="Lato"/>
                <a:cs typeface="Lato"/>
                <a:sym typeface="Lato"/>
              </a:defRPr>
            </a:lvl1pPr>
            <a:lvl2pPr lvl="1" rtl="0" algn="r">
              <a:lnSpc>
                <a:spcPct val="100000"/>
              </a:lnSpc>
              <a:spcBef>
                <a:spcPts val="0"/>
              </a:spcBef>
              <a:spcAft>
                <a:spcPts val="0"/>
              </a:spcAft>
              <a:buNone/>
              <a:defRPr b="1" sz="1600">
                <a:solidFill>
                  <a:schemeClr val="dk1"/>
                </a:solidFill>
                <a:latin typeface="Lato"/>
                <a:ea typeface="Lato"/>
                <a:cs typeface="Lato"/>
                <a:sym typeface="Lato"/>
              </a:defRPr>
            </a:lvl2pPr>
            <a:lvl3pPr lvl="2" rtl="0" algn="r">
              <a:lnSpc>
                <a:spcPct val="100000"/>
              </a:lnSpc>
              <a:spcBef>
                <a:spcPts val="0"/>
              </a:spcBef>
              <a:spcAft>
                <a:spcPts val="0"/>
              </a:spcAft>
              <a:buNone/>
              <a:defRPr b="1" sz="1600">
                <a:solidFill>
                  <a:schemeClr val="dk1"/>
                </a:solidFill>
                <a:latin typeface="Lato"/>
                <a:ea typeface="Lato"/>
                <a:cs typeface="Lato"/>
                <a:sym typeface="Lato"/>
              </a:defRPr>
            </a:lvl3pPr>
            <a:lvl4pPr lvl="3" rtl="0" algn="r">
              <a:lnSpc>
                <a:spcPct val="100000"/>
              </a:lnSpc>
              <a:spcBef>
                <a:spcPts val="0"/>
              </a:spcBef>
              <a:spcAft>
                <a:spcPts val="0"/>
              </a:spcAft>
              <a:buNone/>
              <a:defRPr b="1" sz="1600">
                <a:solidFill>
                  <a:schemeClr val="dk1"/>
                </a:solidFill>
                <a:latin typeface="Lato"/>
                <a:ea typeface="Lato"/>
                <a:cs typeface="Lato"/>
                <a:sym typeface="Lato"/>
              </a:defRPr>
            </a:lvl4pPr>
            <a:lvl5pPr lvl="4" rtl="0" algn="r">
              <a:lnSpc>
                <a:spcPct val="100000"/>
              </a:lnSpc>
              <a:spcBef>
                <a:spcPts val="0"/>
              </a:spcBef>
              <a:spcAft>
                <a:spcPts val="0"/>
              </a:spcAft>
              <a:buNone/>
              <a:defRPr b="1" sz="1600">
                <a:solidFill>
                  <a:schemeClr val="dk1"/>
                </a:solidFill>
                <a:latin typeface="Lato"/>
                <a:ea typeface="Lato"/>
                <a:cs typeface="Lato"/>
                <a:sym typeface="Lato"/>
              </a:defRPr>
            </a:lvl5pPr>
            <a:lvl6pPr lvl="5" rtl="0" algn="r">
              <a:lnSpc>
                <a:spcPct val="100000"/>
              </a:lnSpc>
              <a:spcBef>
                <a:spcPts val="0"/>
              </a:spcBef>
              <a:spcAft>
                <a:spcPts val="0"/>
              </a:spcAft>
              <a:buNone/>
              <a:defRPr b="1" sz="1600">
                <a:solidFill>
                  <a:schemeClr val="dk1"/>
                </a:solidFill>
                <a:latin typeface="Lato"/>
                <a:ea typeface="Lato"/>
                <a:cs typeface="Lato"/>
                <a:sym typeface="Lato"/>
              </a:defRPr>
            </a:lvl6pPr>
            <a:lvl7pPr lvl="6" rtl="0" algn="r">
              <a:lnSpc>
                <a:spcPct val="100000"/>
              </a:lnSpc>
              <a:spcBef>
                <a:spcPts val="0"/>
              </a:spcBef>
              <a:spcAft>
                <a:spcPts val="0"/>
              </a:spcAft>
              <a:buNone/>
              <a:defRPr b="1" sz="1600">
                <a:solidFill>
                  <a:schemeClr val="dk1"/>
                </a:solidFill>
                <a:latin typeface="Lato"/>
                <a:ea typeface="Lato"/>
                <a:cs typeface="Lato"/>
                <a:sym typeface="Lato"/>
              </a:defRPr>
            </a:lvl7pPr>
            <a:lvl8pPr lvl="7" rtl="0" algn="r">
              <a:lnSpc>
                <a:spcPct val="100000"/>
              </a:lnSpc>
              <a:spcBef>
                <a:spcPts val="0"/>
              </a:spcBef>
              <a:spcAft>
                <a:spcPts val="0"/>
              </a:spcAft>
              <a:buNone/>
              <a:defRPr b="1" sz="1600">
                <a:solidFill>
                  <a:schemeClr val="dk1"/>
                </a:solidFill>
                <a:latin typeface="Lato"/>
                <a:ea typeface="Lato"/>
                <a:cs typeface="Lato"/>
                <a:sym typeface="Lato"/>
              </a:defRPr>
            </a:lvl8pPr>
            <a:lvl9pPr lvl="8" rtl="0" algn="r">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172" name="Google Shape;172;p18"/>
          <p:cNvSpPr txBox="1"/>
          <p:nvPr>
            <p:ph idx="2" type="subTitle"/>
          </p:nvPr>
        </p:nvSpPr>
        <p:spPr>
          <a:xfrm>
            <a:off x="3408900" y="3296755"/>
            <a:ext cx="2326200" cy="91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173" name="Google Shape;173;p18"/>
          <p:cNvSpPr txBox="1"/>
          <p:nvPr>
            <p:ph idx="3" type="subTitle"/>
          </p:nvPr>
        </p:nvSpPr>
        <p:spPr>
          <a:xfrm>
            <a:off x="948150" y="3130619"/>
            <a:ext cx="1856100" cy="34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600">
                <a:solidFill>
                  <a:schemeClr val="dk1"/>
                </a:solidFill>
                <a:latin typeface="Lato"/>
                <a:ea typeface="Lato"/>
                <a:cs typeface="Lato"/>
                <a:sym typeface="Lato"/>
              </a:defRPr>
            </a:lvl1pPr>
            <a:lvl2pPr lvl="1" rtl="0" algn="r">
              <a:lnSpc>
                <a:spcPct val="100000"/>
              </a:lnSpc>
              <a:spcBef>
                <a:spcPts val="0"/>
              </a:spcBef>
              <a:spcAft>
                <a:spcPts val="0"/>
              </a:spcAft>
              <a:buNone/>
              <a:defRPr b="1" sz="1600">
                <a:solidFill>
                  <a:schemeClr val="dk1"/>
                </a:solidFill>
                <a:latin typeface="Lato"/>
                <a:ea typeface="Lato"/>
                <a:cs typeface="Lato"/>
                <a:sym typeface="Lato"/>
              </a:defRPr>
            </a:lvl2pPr>
            <a:lvl3pPr lvl="2" rtl="0" algn="r">
              <a:lnSpc>
                <a:spcPct val="100000"/>
              </a:lnSpc>
              <a:spcBef>
                <a:spcPts val="0"/>
              </a:spcBef>
              <a:spcAft>
                <a:spcPts val="0"/>
              </a:spcAft>
              <a:buNone/>
              <a:defRPr b="1" sz="1600">
                <a:solidFill>
                  <a:schemeClr val="dk1"/>
                </a:solidFill>
                <a:latin typeface="Lato"/>
                <a:ea typeface="Lato"/>
                <a:cs typeface="Lato"/>
                <a:sym typeface="Lato"/>
              </a:defRPr>
            </a:lvl3pPr>
            <a:lvl4pPr lvl="3" rtl="0" algn="r">
              <a:lnSpc>
                <a:spcPct val="100000"/>
              </a:lnSpc>
              <a:spcBef>
                <a:spcPts val="0"/>
              </a:spcBef>
              <a:spcAft>
                <a:spcPts val="0"/>
              </a:spcAft>
              <a:buNone/>
              <a:defRPr b="1" sz="1600">
                <a:solidFill>
                  <a:schemeClr val="dk1"/>
                </a:solidFill>
                <a:latin typeface="Lato"/>
                <a:ea typeface="Lato"/>
                <a:cs typeface="Lato"/>
                <a:sym typeface="Lato"/>
              </a:defRPr>
            </a:lvl4pPr>
            <a:lvl5pPr lvl="4" rtl="0" algn="r">
              <a:lnSpc>
                <a:spcPct val="100000"/>
              </a:lnSpc>
              <a:spcBef>
                <a:spcPts val="0"/>
              </a:spcBef>
              <a:spcAft>
                <a:spcPts val="0"/>
              </a:spcAft>
              <a:buNone/>
              <a:defRPr b="1" sz="1600">
                <a:solidFill>
                  <a:schemeClr val="dk1"/>
                </a:solidFill>
                <a:latin typeface="Lato"/>
                <a:ea typeface="Lato"/>
                <a:cs typeface="Lato"/>
                <a:sym typeface="Lato"/>
              </a:defRPr>
            </a:lvl5pPr>
            <a:lvl6pPr lvl="5" rtl="0" algn="r">
              <a:lnSpc>
                <a:spcPct val="100000"/>
              </a:lnSpc>
              <a:spcBef>
                <a:spcPts val="0"/>
              </a:spcBef>
              <a:spcAft>
                <a:spcPts val="0"/>
              </a:spcAft>
              <a:buNone/>
              <a:defRPr b="1" sz="1600">
                <a:solidFill>
                  <a:schemeClr val="dk1"/>
                </a:solidFill>
                <a:latin typeface="Lato"/>
                <a:ea typeface="Lato"/>
                <a:cs typeface="Lato"/>
                <a:sym typeface="Lato"/>
              </a:defRPr>
            </a:lvl6pPr>
            <a:lvl7pPr lvl="6" rtl="0" algn="r">
              <a:lnSpc>
                <a:spcPct val="100000"/>
              </a:lnSpc>
              <a:spcBef>
                <a:spcPts val="0"/>
              </a:spcBef>
              <a:spcAft>
                <a:spcPts val="0"/>
              </a:spcAft>
              <a:buNone/>
              <a:defRPr b="1" sz="1600">
                <a:solidFill>
                  <a:schemeClr val="dk1"/>
                </a:solidFill>
                <a:latin typeface="Lato"/>
                <a:ea typeface="Lato"/>
                <a:cs typeface="Lato"/>
                <a:sym typeface="Lato"/>
              </a:defRPr>
            </a:lvl7pPr>
            <a:lvl8pPr lvl="7" rtl="0" algn="r">
              <a:lnSpc>
                <a:spcPct val="100000"/>
              </a:lnSpc>
              <a:spcBef>
                <a:spcPts val="0"/>
              </a:spcBef>
              <a:spcAft>
                <a:spcPts val="0"/>
              </a:spcAft>
              <a:buNone/>
              <a:defRPr b="1" sz="1600">
                <a:solidFill>
                  <a:schemeClr val="dk1"/>
                </a:solidFill>
                <a:latin typeface="Lato"/>
                <a:ea typeface="Lato"/>
                <a:cs typeface="Lato"/>
                <a:sym typeface="Lato"/>
              </a:defRPr>
            </a:lvl8pPr>
            <a:lvl9pPr lvl="8" rtl="0" algn="r">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174" name="Google Shape;174;p18"/>
          <p:cNvSpPr txBox="1"/>
          <p:nvPr>
            <p:ph idx="4" type="subTitle"/>
          </p:nvPr>
        </p:nvSpPr>
        <p:spPr>
          <a:xfrm>
            <a:off x="713100" y="3296750"/>
            <a:ext cx="2326200" cy="91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175" name="Google Shape;175;p18"/>
          <p:cNvSpPr txBox="1"/>
          <p:nvPr>
            <p:ph idx="5" type="subTitle"/>
          </p:nvPr>
        </p:nvSpPr>
        <p:spPr>
          <a:xfrm>
            <a:off x="6339750" y="3130619"/>
            <a:ext cx="1856100" cy="34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600">
                <a:solidFill>
                  <a:schemeClr val="dk1"/>
                </a:solidFill>
                <a:latin typeface="Lato"/>
                <a:ea typeface="Lato"/>
                <a:cs typeface="Lato"/>
                <a:sym typeface="Lato"/>
              </a:defRPr>
            </a:lvl1pPr>
            <a:lvl2pPr lvl="1" rtl="0" algn="r">
              <a:lnSpc>
                <a:spcPct val="100000"/>
              </a:lnSpc>
              <a:spcBef>
                <a:spcPts val="0"/>
              </a:spcBef>
              <a:spcAft>
                <a:spcPts val="0"/>
              </a:spcAft>
              <a:buNone/>
              <a:defRPr b="1" sz="1600">
                <a:solidFill>
                  <a:schemeClr val="dk1"/>
                </a:solidFill>
                <a:latin typeface="Lato"/>
                <a:ea typeface="Lato"/>
                <a:cs typeface="Lato"/>
                <a:sym typeface="Lato"/>
              </a:defRPr>
            </a:lvl2pPr>
            <a:lvl3pPr lvl="2" rtl="0" algn="r">
              <a:lnSpc>
                <a:spcPct val="100000"/>
              </a:lnSpc>
              <a:spcBef>
                <a:spcPts val="0"/>
              </a:spcBef>
              <a:spcAft>
                <a:spcPts val="0"/>
              </a:spcAft>
              <a:buNone/>
              <a:defRPr b="1" sz="1600">
                <a:solidFill>
                  <a:schemeClr val="dk1"/>
                </a:solidFill>
                <a:latin typeface="Lato"/>
                <a:ea typeface="Lato"/>
                <a:cs typeface="Lato"/>
                <a:sym typeface="Lato"/>
              </a:defRPr>
            </a:lvl3pPr>
            <a:lvl4pPr lvl="3" rtl="0" algn="r">
              <a:lnSpc>
                <a:spcPct val="100000"/>
              </a:lnSpc>
              <a:spcBef>
                <a:spcPts val="0"/>
              </a:spcBef>
              <a:spcAft>
                <a:spcPts val="0"/>
              </a:spcAft>
              <a:buNone/>
              <a:defRPr b="1" sz="1600">
                <a:solidFill>
                  <a:schemeClr val="dk1"/>
                </a:solidFill>
                <a:latin typeface="Lato"/>
                <a:ea typeface="Lato"/>
                <a:cs typeface="Lato"/>
                <a:sym typeface="Lato"/>
              </a:defRPr>
            </a:lvl4pPr>
            <a:lvl5pPr lvl="4" rtl="0" algn="r">
              <a:lnSpc>
                <a:spcPct val="100000"/>
              </a:lnSpc>
              <a:spcBef>
                <a:spcPts val="0"/>
              </a:spcBef>
              <a:spcAft>
                <a:spcPts val="0"/>
              </a:spcAft>
              <a:buNone/>
              <a:defRPr b="1" sz="1600">
                <a:solidFill>
                  <a:schemeClr val="dk1"/>
                </a:solidFill>
                <a:latin typeface="Lato"/>
                <a:ea typeface="Lato"/>
                <a:cs typeface="Lato"/>
                <a:sym typeface="Lato"/>
              </a:defRPr>
            </a:lvl5pPr>
            <a:lvl6pPr lvl="5" rtl="0" algn="r">
              <a:lnSpc>
                <a:spcPct val="100000"/>
              </a:lnSpc>
              <a:spcBef>
                <a:spcPts val="0"/>
              </a:spcBef>
              <a:spcAft>
                <a:spcPts val="0"/>
              </a:spcAft>
              <a:buNone/>
              <a:defRPr b="1" sz="1600">
                <a:solidFill>
                  <a:schemeClr val="dk1"/>
                </a:solidFill>
                <a:latin typeface="Lato"/>
                <a:ea typeface="Lato"/>
                <a:cs typeface="Lato"/>
                <a:sym typeface="Lato"/>
              </a:defRPr>
            </a:lvl6pPr>
            <a:lvl7pPr lvl="6" rtl="0" algn="r">
              <a:lnSpc>
                <a:spcPct val="100000"/>
              </a:lnSpc>
              <a:spcBef>
                <a:spcPts val="0"/>
              </a:spcBef>
              <a:spcAft>
                <a:spcPts val="0"/>
              </a:spcAft>
              <a:buNone/>
              <a:defRPr b="1" sz="1600">
                <a:solidFill>
                  <a:schemeClr val="dk1"/>
                </a:solidFill>
                <a:latin typeface="Lato"/>
                <a:ea typeface="Lato"/>
                <a:cs typeface="Lato"/>
                <a:sym typeface="Lato"/>
              </a:defRPr>
            </a:lvl7pPr>
            <a:lvl8pPr lvl="7" rtl="0" algn="r">
              <a:lnSpc>
                <a:spcPct val="100000"/>
              </a:lnSpc>
              <a:spcBef>
                <a:spcPts val="0"/>
              </a:spcBef>
              <a:spcAft>
                <a:spcPts val="0"/>
              </a:spcAft>
              <a:buNone/>
              <a:defRPr b="1" sz="1600">
                <a:solidFill>
                  <a:schemeClr val="dk1"/>
                </a:solidFill>
                <a:latin typeface="Lato"/>
                <a:ea typeface="Lato"/>
                <a:cs typeface="Lato"/>
                <a:sym typeface="Lato"/>
              </a:defRPr>
            </a:lvl8pPr>
            <a:lvl9pPr lvl="8" rtl="0" algn="r">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176" name="Google Shape;176;p18"/>
          <p:cNvSpPr txBox="1"/>
          <p:nvPr>
            <p:ph idx="6" type="subTitle"/>
          </p:nvPr>
        </p:nvSpPr>
        <p:spPr>
          <a:xfrm>
            <a:off x="6104700" y="3296755"/>
            <a:ext cx="2326200" cy="91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177" name="Google Shape;177;p18"/>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8"/>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8"/>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8"/>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1 Column">
  <p:cSld name="ONE_COLUMN_TEXT_1_2">
    <p:spTree>
      <p:nvGrpSpPr>
        <p:cNvPr id="181" name="Shape 181"/>
        <p:cNvGrpSpPr/>
        <p:nvPr/>
      </p:nvGrpSpPr>
      <p:grpSpPr>
        <a:xfrm>
          <a:off x="0" y="0"/>
          <a:ext cx="0" cy="0"/>
          <a:chOff x="0" y="0"/>
          <a:chExt cx="0" cy="0"/>
        </a:xfrm>
      </p:grpSpPr>
      <p:sp>
        <p:nvSpPr>
          <p:cNvPr id="182" name="Google Shape;182;p19"/>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9"/>
          <p:cNvSpPr txBox="1"/>
          <p:nvPr>
            <p:ph type="title"/>
          </p:nvPr>
        </p:nvSpPr>
        <p:spPr>
          <a:xfrm>
            <a:off x="614375" y="423675"/>
            <a:ext cx="3957600" cy="585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7" name="Google Shape;187;p19"/>
          <p:cNvSpPr txBox="1"/>
          <p:nvPr>
            <p:ph idx="1" type="body"/>
          </p:nvPr>
        </p:nvSpPr>
        <p:spPr>
          <a:xfrm>
            <a:off x="714125" y="1008975"/>
            <a:ext cx="5220000" cy="35961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a:lvl1pPr>
            <a:lvl2pPr indent="-304800" lvl="1" marL="914400" rtl="0">
              <a:spcBef>
                <a:spcPts val="0"/>
              </a:spcBef>
              <a:spcAft>
                <a:spcPts val="0"/>
              </a:spcAft>
              <a:buClr>
                <a:schemeClr val="dk1"/>
              </a:buClr>
              <a:buSzPts val="1200"/>
              <a:buChar char="○"/>
              <a:defRPr sz="1200">
                <a:solidFill>
                  <a:schemeClr val="dk1"/>
                </a:solidFill>
              </a:defRPr>
            </a:lvl2pPr>
            <a:lvl3pPr indent="-304800" lvl="2" marL="1371600" rtl="0">
              <a:spcBef>
                <a:spcPts val="1600"/>
              </a:spcBef>
              <a:spcAft>
                <a:spcPts val="0"/>
              </a:spcAft>
              <a:buClr>
                <a:schemeClr val="dk1"/>
              </a:buClr>
              <a:buSzPts val="1200"/>
              <a:buChar char="■"/>
              <a:defRPr sz="1200">
                <a:solidFill>
                  <a:schemeClr val="dk1"/>
                </a:solidFill>
              </a:defRPr>
            </a:lvl3pPr>
            <a:lvl4pPr indent="-304800" lvl="3" marL="1828800" rtl="0">
              <a:spcBef>
                <a:spcPts val="1600"/>
              </a:spcBef>
              <a:spcAft>
                <a:spcPts val="0"/>
              </a:spcAft>
              <a:buClr>
                <a:schemeClr val="dk1"/>
              </a:buClr>
              <a:buSzPts val="1200"/>
              <a:buChar char="●"/>
              <a:defRPr sz="1200">
                <a:solidFill>
                  <a:schemeClr val="dk1"/>
                </a:solidFill>
              </a:defRPr>
            </a:lvl4pPr>
            <a:lvl5pPr indent="-304800" lvl="4" marL="2286000" rtl="0">
              <a:spcBef>
                <a:spcPts val="1600"/>
              </a:spcBef>
              <a:spcAft>
                <a:spcPts val="0"/>
              </a:spcAft>
              <a:buClr>
                <a:schemeClr val="dk1"/>
              </a:buClr>
              <a:buSzPts val="1200"/>
              <a:buChar char="○"/>
              <a:defRPr sz="1200">
                <a:solidFill>
                  <a:schemeClr val="dk1"/>
                </a:solidFill>
              </a:defRPr>
            </a:lvl5pPr>
            <a:lvl6pPr indent="-304800" lvl="5" marL="2743200" rtl="0">
              <a:spcBef>
                <a:spcPts val="1600"/>
              </a:spcBef>
              <a:spcAft>
                <a:spcPts val="0"/>
              </a:spcAft>
              <a:buClr>
                <a:schemeClr val="dk1"/>
              </a:buClr>
              <a:buSzPts val="1200"/>
              <a:buChar char="■"/>
              <a:defRPr sz="1200">
                <a:solidFill>
                  <a:schemeClr val="dk1"/>
                </a:solidFill>
              </a:defRPr>
            </a:lvl6pPr>
            <a:lvl7pPr indent="-304800" lvl="6" marL="3200400" rtl="0">
              <a:spcBef>
                <a:spcPts val="1600"/>
              </a:spcBef>
              <a:spcAft>
                <a:spcPts val="0"/>
              </a:spcAft>
              <a:buClr>
                <a:schemeClr val="dk1"/>
              </a:buClr>
              <a:buSzPts val="1200"/>
              <a:buChar char="●"/>
              <a:defRPr sz="1200">
                <a:solidFill>
                  <a:schemeClr val="dk1"/>
                </a:solidFill>
              </a:defRPr>
            </a:lvl7pPr>
            <a:lvl8pPr indent="-304800" lvl="7" marL="3657600" rtl="0">
              <a:spcBef>
                <a:spcPts val="1600"/>
              </a:spcBef>
              <a:spcAft>
                <a:spcPts val="0"/>
              </a:spcAft>
              <a:buClr>
                <a:schemeClr val="dk1"/>
              </a:buClr>
              <a:buSzPts val="1200"/>
              <a:buChar char="○"/>
              <a:defRPr sz="1200">
                <a:solidFill>
                  <a:schemeClr val="dk1"/>
                </a:solidFill>
              </a:defRPr>
            </a:lvl8pPr>
            <a:lvl9pPr indent="-304800" lvl="8" marL="4114800" rtl="0">
              <a:spcBef>
                <a:spcPts val="1600"/>
              </a:spcBef>
              <a:spcAft>
                <a:spcPts val="1600"/>
              </a:spcAft>
              <a:buClr>
                <a:schemeClr val="dk1"/>
              </a:buClr>
              <a:buSzPts val="1200"/>
              <a:buChar char="■"/>
              <a:defRPr sz="1200">
                <a:solidFill>
                  <a:schemeClr val="dk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2 Columns 03">
  <p:cSld name="ONE_COLUMN_TEXT_1_1_2">
    <p:bg>
      <p:bgPr>
        <a:solidFill>
          <a:schemeClr val="accent2"/>
        </a:solidFill>
      </p:bgPr>
    </p:bg>
    <p:spTree>
      <p:nvGrpSpPr>
        <p:cNvPr id="188" name="Shape 188"/>
        <p:cNvGrpSpPr/>
        <p:nvPr/>
      </p:nvGrpSpPr>
      <p:grpSpPr>
        <a:xfrm>
          <a:off x="0" y="0"/>
          <a:ext cx="0" cy="0"/>
          <a:chOff x="0" y="0"/>
          <a:chExt cx="0" cy="0"/>
        </a:xfrm>
      </p:grpSpPr>
      <p:sp>
        <p:nvSpPr>
          <p:cNvPr id="189" name="Google Shape;189;p20"/>
          <p:cNvSpPr txBox="1"/>
          <p:nvPr>
            <p:ph idx="1" type="body"/>
          </p:nvPr>
        </p:nvSpPr>
        <p:spPr>
          <a:xfrm>
            <a:off x="4925025" y="3262350"/>
            <a:ext cx="2847000" cy="502800"/>
          </a:xfrm>
          <a:prstGeom prst="rect">
            <a:avLst/>
          </a:prstGeom>
        </p:spPr>
        <p:txBody>
          <a:bodyPr anchorCtr="0" anchor="t" bIns="91425" lIns="91425" spcFirstLastPara="1" rIns="91425" wrap="square" tIns="91425">
            <a:noAutofit/>
          </a:bodyPr>
          <a:lstStyle>
            <a:lvl1pPr indent="-304800" lvl="0" marL="457200" rtl="0" algn="ctr">
              <a:lnSpc>
                <a:spcPct val="100000"/>
              </a:lnSpc>
              <a:spcBef>
                <a:spcPts val="0"/>
              </a:spcBef>
              <a:spcAft>
                <a:spcPts val="0"/>
              </a:spcAft>
              <a:buClr>
                <a:schemeClr val="dk1"/>
              </a:buClr>
              <a:buSzPts val="1200"/>
              <a:buChar char="●"/>
              <a:defRPr/>
            </a:lvl1pPr>
            <a:lvl2pPr indent="-304800" lvl="1" marL="914400" rtl="0">
              <a:spcBef>
                <a:spcPts val="0"/>
              </a:spcBef>
              <a:spcAft>
                <a:spcPts val="0"/>
              </a:spcAft>
              <a:buClr>
                <a:schemeClr val="dk1"/>
              </a:buClr>
              <a:buSzPts val="1200"/>
              <a:buChar char="○"/>
              <a:defRPr sz="1200">
                <a:solidFill>
                  <a:schemeClr val="dk1"/>
                </a:solidFill>
              </a:defRPr>
            </a:lvl2pPr>
            <a:lvl3pPr indent="-304800" lvl="2" marL="1371600" rtl="0">
              <a:spcBef>
                <a:spcPts val="1600"/>
              </a:spcBef>
              <a:spcAft>
                <a:spcPts val="0"/>
              </a:spcAft>
              <a:buClr>
                <a:schemeClr val="dk1"/>
              </a:buClr>
              <a:buSzPts val="1200"/>
              <a:buChar char="■"/>
              <a:defRPr sz="1200">
                <a:solidFill>
                  <a:schemeClr val="dk1"/>
                </a:solidFill>
              </a:defRPr>
            </a:lvl3pPr>
            <a:lvl4pPr indent="-304800" lvl="3" marL="1828800" rtl="0">
              <a:spcBef>
                <a:spcPts val="1600"/>
              </a:spcBef>
              <a:spcAft>
                <a:spcPts val="0"/>
              </a:spcAft>
              <a:buClr>
                <a:schemeClr val="dk1"/>
              </a:buClr>
              <a:buSzPts val="1200"/>
              <a:buChar char="●"/>
              <a:defRPr sz="1200">
                <a:solidFill>
                  <a:schemeClr val="dk1"/>
                </a:solidFill>
              </a:defRPr>
            </a:lvl4pPr>
            <a:lvl5pPr indent="-304800" lvl="4" marL="2286000" rtl="0">
              <a:spcBef>
                <a:spcPts val="1600"/>
              </a:spcBef>
              <a:spcAft>
                <a:spcPts val="0"/>
              </a:spcAft>
              <a:buClr>
                <a:schemeClr val="dk1"/>
              </a:buClr>
              <a:buSzPts val="1200"/>
              <a:buChar char="○"/>
              <a:defRPr sz="1200">
                <a:solidFill>
                  <a:schemeClr val="dk1"/>
                </a:solidFill>
              </a:defRPr>
            </a:lvl5pPr>
            <a:lvl6pPr indent="-304800" lvl="5" marL="2743200" rtl="0">
              <a:spcBef>
                <a:spcPts val="1600"/>
              </a:spcBef>
              <a:spcAft>
                <a:spcPts val="0"/>
              </a:spcAft>
              <a:buClr>
                <a:schemeClr val="dk1"/>
              </a:buClr>
              <a:buSzPts val="1200"/>
              <a:buChar char="■"/>
              <a:defRPr sz="1200">
                <a:solidFill>
                  <a:schemeClr val="dk1"/>
                </a:solidFill>
              </a:defRPr>
            </a:lvl6pPr>
            <a:lvl7pPr indent="-304800" lvl="6" marL="3200400" rtl="0">
              <a:spcBef>
                <a:spcPts val="1600"/>
              </a:spcBef>
              <a:spcAft>
                <a:spcPts val="0"/>
              </a:spcAft>
              <a:buClr>
                <a:schemeClr val="dk1"/>
              </a:buClr>
              <a:buSzPts val="1200"/>
              <a:buChar char="●"/>
              <a:defRPr sz="1200">
                <a:solidFill>
                  <a:schemeClr val="dk1"/>
                </a:solidFill>
              </a:defRPr>
            </a:lvl7pPr>
            <a:lvl8pPr indent="-304800" lvl="7" marL="3657600" rtl="0">
              <a:spcBef>
                <a:spcPts val="1600"/>
              </a:spcBef>
              <a:spcAft>
                <a:spcPts val="0"/>
              </a:spcAft>
              <a:buClr>
                <a:schemeClr val="dk1"/>
              </a:buClr>
              <a:buSzPts val="1200"/>
              <a:buChar char="○"/>
              <a:defRPr sz="1200">
                <a:solidFill>
                  <a:schemeClr val="dk1"/>
                </a:solidFill>
              </a:defRPr>
            </a:lvl8pPr>
            <a:lvl9pPr indent="-304800" lvl="8" marL="4114800" rtl="0">
              <a:spcBef>
                <a:spcPts val="1600"/>
              </a:spcBef>
              <a:spcAft>
                <a:spcPts val="1600"/>
              </a:spcAft>
              <a:buClr>
                <a:schemeClr val="dk1"/>
              </a:buClr>
              <a:buSzPts val="1200"/>
              <a:buChar char="■"/>
              <a:defRPr sz="1200">
                <a:solidFill>
                  <a:schemeClr val="dk1"/>
                </a:solidFill>
              </a:defRPr>
            </a:lvl9pPr>
          </a:lstStyle>
          <a:p/>
        </p:txBody>
      </p:sp>
      <p:sp>
        <p:nvSpPr>
          <p:cNvPr id="190" name="Google Shape;190;p20"/>
          <p:cNvSpPr txBox="1"/>
          <p:nvPr>
            <p:ph idx="2" type="body"/>
          </p:nvPr>
        </p:nvSpPr>
        <p:spPr>
          <a:xfrm>
            <a:off x="1371975" y="3262350"/>
            <a:ext cx="2847000" cy="502800"/>
          </a:xfrm>
          <a:prstGeom prst="rect">
            <a:avLst/>
          </a:prstGeom>
        </p:spPr>
        <p:txBody>
          <a:bodyPr anchorCtr="0" anchor="t" bIns="91425" lIns="91425" spcFirstLastPara="1" rIns="91425" wrap="square" tIns="91425">
            <a:noAutofit/>
          </a:bodyPr>
          <a:lstStyle>
            <a:lvl1pPr indent="-304800" lvl="0" marL="457200" rtl="0" algn="ctr">
              <a:lnSpc>
                <a:spcPct val="100000"/>
              </a:lnSpc>
              <a:spcBef>
                <a:spcPts val="0"/>
              </a:spcBef>
              <a:spcAft>
                <a:spcPts val="0"/>
              </a:spcAft>
              <a:buClr>
                <a:schemeClr val="dk1"/>
              </a:buClr>
              <a:buSzPts val="1200"/>
              <a:buChar char="●"/>
              <a:defRPr/>
            </a:lvl1pPr>
            <a:lvl2pPr indent="-304800" lvl="1" marL="914400" rtl="0">
              <a:spcBef>
                <a:spcPts val="0"/>
              </a:spcBef>
              <a:spcAft>
                <a:spcPts val="0"/>
              </a:spcAft>
              <a:buClr>
                <a:schemeClr val="dk1"/>
              </a:buClr>
              <a:buSzPts val="1200"/>
              <a:buChar char="○"/>
              <a:defRPr sz="1200">
                <a:solidFill>
                  <a:schemeClr val="dk1"/>
                </a:solidFill>
              </a:defRPr>
            </a:lvl2pPr>
            <a:lvl3pPr indent="-304800" lvl="2" marL="1371600" rtl="0">
              <a:spcBef>
                <a:spcPts val="1600"/>
              </a:spcBef>
              <a:spcAft>
                <a:spcPts val="0"/>
              </a:spcAft>
              <a:buClr>
                <a:schemeClr val="dk1"/>
              </a:buClr>
              <a:buSzPts val="1200"/>
              <a:buChar char="■"/>
              <a:defRPr sz="1200">
                <a:solidFill>
                  <a:schemeClr val="dk1"/>
                </a:solidFill>
              </a:defRPr>
            </a:lvl3pPr>
            <a:lvl4pPr indent="-304800" lvl="3" marL="1828800" rtl="0">
              <a:spcBef>
                <a:spcPts val="1600"/>
              </a:spcBef>
              <a:spcAft>
                <a:spcPts val="0"/>
              </a:spcAft>
              <a:buClr>
                <a:schemeClr val="dk1"/>
              </a:buClr>
              <a:buSzPts val="1200"/>
              <a:buChar char="●"/>
              <a:defRPr sz="1200">
                <a:solidFill>
                  <a:schemeClr val="dk1"/>
                </a:solidFill>
              </a:defRPr>
            </a:lvl4pPr>
            <a:lvl5pPr indent="-304800" lvl="4" marL="2286000" rtl="0">
              <a:spcBef>
                <a:spcPts val="1600"/>
              </a:spcBef>
              <a:spcAft>
                <a:spcPts val="0"/>
              </a:spcAft>
              <a:buClr>
                <a:schemeClr val="dk1"/>
              </a:buClr>
              <a:buSzPts val="1200"/>
              <a:buChar char="○"/>
              <a:defRPr sz="1200">
                <a:solidFill>
                  <a:schemeClr val="dk1"/>
                </a:solidFill>
              </a:defRPr>
            </a:lvl5pPr>
            <a:lvl6pPr indent="-304800" lvl="5" marL="2743200" rtl="0">
              <a:spcBef>
                <a:spcPts val="1600"/>
              </a:spcBef>
              <a:spcAft>
                <a:spcPts val="0"/>
              </a:spcAft>
              <a:buClr>
                <a:schemeClr val="dk1"/>
              </a:buClr>
              <a:buSzPts val="1200"/>
              <a:buChar char="■"/>
              <a:defRPr sz="1200">
                <a:solidFill>
                  <a:schemeClr val="dk1"/>
                </a:solidFill>
              </a:defRPr>
            </a:lvl6pPr>
            <a:lvl7pPr indent="-304800" lvl="6" marL="3200400" rtl="0">
              <a:spcBef>
                <a:spcPts val="1600"/>
              </a:spcBef>
              <a:spcAft>
                <a:spcPts val="0"/>
              </a:spcAft>
              <a:buClr>
                <a:schemeClr val="dk1"/>
              </a:buClr>
              <a:buSzPts val="1200"/>
              <a:buChar char="●"/>
              <a:defRPr sz="1200">
                <a:solidFill>
                  <a:schemeClr val="dk1"/>
                </a:solidFill>
              </a:defRPr>
            </a:lvl7pPr>
            <a:lvl8pPr indent="-304800" lvl="7" marL="3657600" rtl="0">
              <a:spcBef>
                <a:spcPts val="1600"/>
              </a:spcBef>
              <a:spcAft>
                <a:spcPts val="0"/>
              </a:spcAft>
              <a:buClr>
                <a:schemeClr val="dk1"/>
              </a:buClr>
              <a:buSzPts val="1200"/>
              <a:buChar char="○"/>
              <a:defRPr sz="1200">
                <a:solidFill>
                  <a:schemeClr val="dk1"/>
                </a:solidFill>
              </a:defRPr>
            </a:lvl8pPr>
            <a:lvl9pPr indent="-304800" lvl="8" marL="4114800" rtl="0">
              <a:spcBef>
                <a:spcPts val="1600"/>
              </a:spcBef>
              <a:spcAft>
                <a:spcPts val="1600"/>
              </a:spcAft>
              <a:buClr>
                <a:schemeClr val="dk1"/>
              </a:buClr>
              <a:buSzPts val="1200"/>
              <a:buChar char="■"/>
              <a:defRPr sz="1200">
                <a:solidFill>
                  <a:schemeClr val="dk1"/>
                </a:solidFill>
              </a:defRPr>
            </a:lvl9pPr>
          </a:lstStyle>
          <a:p/>
        </p:txBody>
      </p:sp>
      <p:sp>
        <p:nvSpPr>
          <p:cNvPr id="191" name="Google Shape;191;p20"/>
          <p:cNvSpPr/>
          <p:nvPr/>
        </p:nvSpPr>
        <p:spPr>
          <a:xfrm rot="5400000">
            <a:off x="4390350" y="396700"/>
            <a:ext cx="343500" cy="917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txBox="1"/>
          <p:nvPr>
            <p:ph type="title"/>
          </p:nvPr>
        </p:nvSpPr>
        <p:spPr>
          <a:xfrm>
            <a:off x="614400" y="423675"/>
            <a:ext cx="2100300" cy="59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5" name="Google Shape;195;p20"/>
          <p:cNvSpPr txBox="1"/>
          <p:nvPr>
            <p:ph idx="3" type="subTitle"/>
          </p:nvPr>
        </p:nvSpPr>
        <p:spPr>
          <a:xfrm>
            <a:off x="1745325" y="2985525"/>
            <a:ext cx="2100300" cy="343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b="1" sz="1600">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96" name="Google Shape;196;p20"/>
          <p:cNvSpPr txBox="1"/>
          <p:nvPr>
            <p:ph idx="4" type="subTitle"/>
          </p:nvPr>
        </p:nvSpPr>
        <p:spPr>
          <a:xfrm>
            <a:off x="5298375" y="2985525"/>
            <a:ext cx="2100300" cy="343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b="1" sz="1600">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97" name="Google Shape;197;p20"/>
          <p:cNvSpPr/>
          <p:nvPr/>
        </p:nvSpPr>
        <p:spPr>
          <a:xfrm flipH="1">
            <a:off x="7210471" y="3649600"/>
            <a:ext cx="1933529" cy="1493895"/>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2"/>
        </a:solidFill>
      </p:bgPr>
    </p:bg>
    <p:spTree>
      <p:nvGrpSpPr>
        <p:cNvPr id="17" name="Shape 17"/>
        <p:cNvGrpSpPr/>
        <p:nvPr/>
      </p:nvGrpSpPr>
      <p:grpSpPr>
        <a:xfrm>
          <a:off x="0" y="0"/>
          <a:ext cx="0" cy="0"/>
          <a:chOff x="0" y="0"/>
          <a:chExt cx="0" cy="0"/>
        </a:xfrm>
      </p:grpSpPr>
      <p:sp>
        <p:nvSpPr>
          <p:cNvPr id="18" name="Google Shape;18;p3"/>
          <p:cNvSpPr txBox="1"/>
          <p:nvPr>
            <p:ph type="title"/>
          </p:nvPr>
        </p:nvSpPr>
        <p:spPr>
          <a:xfrm>
            <a:off x="713100" y="2394575"/>
            <a:ext cx="3451200" cy="889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9" name="Google Shape;19;p3"/>
          <p:cNvSpPr txBox="1"/>
          <p:nvPr>
            <p:ph idx="1" type="subTitle"/>
          </p:nvPr>
        </p:nvSpPr>
        <p:spPr>
          <a:xfrm>
            <a:off x="713100" y="3155600"/>
            <a:ext cx="3163500" cy="1170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rgbClr val="000000"/>
                </a:solidFill>
              </a:defRPr>
            </a:lvl1pPr>
            <a:lvl2pPr lvl="1" rtl="0">
              <a:lnSpc>
                <a:spcPct val="100000"/>
              </a:lnSpc>
              <a:spcBef>
                <a:spcPts val="0"/>
              </a:spcBef>
              <a:spcAft>
                <a:spcPts val="0"/>
              </a:spcAft>
              <a:buNone/>
              <a:defRPr sz="1600">
                <a:solidFill>
                  <a:srgbClr val="000000"/>
                </a:solidFill>
              </a:defRPr>
            </a:lvl2pPr>
            <a:lvl3pPr lvl="2" rtl="0">
              <a:lnSpc>
                <a:spcPct val="100000"/>
              </a:lnSpc>
              <a:spcBef>
                <a:spcPts val="0"/>
              </a:spcBef>
              <a:spcAft>
                <a:spcPts val="0"/>
              </a:spcAft>
              <a:buNone/>
              <a:defRPr sz="1600">
                <a:solidFill>
                  <a:srgbClr val="000000"/>
                </a:solidFill>
              </a:defRPr>
            </a:lvl3pPr>
            <a:lvl4pPr lvl="3" rtl="0">
              <a:lnSpc>
                <a:spcPct val="100000"/>
              </a:lnSpc>
              <a:spcBef>
                <a:spcPts val="0"/>
              </a:spcBef>
              <a:spcAft>
                <a:spcPts val="0"/>
              </a:spcAft>
              <a:buNone/>
              <a:defRPr sz="1600">
                <a:solidFill>
                  <a:srgbClr val="000000"/>
                </a:solidFill>
              </a:defRPr>
            </a:lvl4pPr>
            <a:lvl5pPr lvl="4" rtl="0">
              <a:lnSpc>
                <a:spcPct val="100000"/>
              </a:lnSpc>
              <a:spcBef>
                <a:spcPts val="0"/>
              </a:spcBef>
              <a:spcAft>
                <a:spcPts val="0"/>
              </a:spcAft>
              <a:buNone/>
              <a:defRPr sz="1600">
                <a:solidFill>
                  <a:srgbClr val="000000"/>
                </a:solidFill>
              </a:defRPr>
            </a:lvl5pPr>
            <a:lvl6pPr lvl="5" rtl="0">
              <a:lnSpc>
                <a:spcPct val="100000"/>
              </a:lnSpc>
              <a:spcBef>
                <a:spcPts val="0"/>
              </a:spcBef>
              <a:spcAft>
                <a:spcPts val="0"/>
              </a:spcAft>
              <a:buNone/>
              <a:defRPr sz="1600">
                <a:solidFill>
                  <a:srgbClr val="000000"/>
                </a:solidFill>
              </a:defRPr>
            </a:lvl6pPr>
            <a:lvl7pPr lvl="6" rtl="0">
              <a:lnSpc>
                <a:spcPct val="100000"/>
              </a:lnSpc>
              <a:spcBef>
                <a:spcPts val="0"/>
              </a:spcBef>
              <a:spcAft>
                <a:spcPts val="0"/>
              </a:spcAft>
              <a:buNone/>
              <a:defRPr sz="1600">
                <a:solidFill>
                  <a:srgbClr val="000000"/>
                </a:solidFill>
              </a:defRPr>
            </a:lvl7pPr>
            <a:lvl8pPr lvl="7" rtl="0">
              <a:lnSpc>
                <a:spcPct val="100000"/>
              </a:lnSpc>
              <a:spcBef>
                <a:spcPts val="0"/>
              </a:spcBef>
              <a:spcAft>
                <a:spcPts val="0"/>
              </a:spcAft>
              <a:buNone/>
              <a:defRPr sz="1600">
                <a:solidFill>
                  <a:srgbClr val="000000"/>
                </a:solidFill>
              </a:defRPr>
            </a:lvl8pPr>
            <a:lvl9pPr lvl="8" rtl="0">
              <a:lnSpc>
                <a:spcPct val="100000"/>
              </a:lnSpc>
              <a:spcBef>
                <a:spcPts val="0"/>
              </a:spcBef>
              <a:spcAft>
                <a:spcPts val="0"/>
              </a:spcAft>
              <a:buNone/>
              <a:defRPr sz="1600">
                <a:solidFill>
                  <a:srgbClr val="000000"/>
                </a:solidFill>
              </a:defRPr>
            </a:lvl9pPr>
          </a:lstStyle>
          <a:p/>
        </p:txBody>
      </p:sp>
      <p:sp>
        <p:nvSpPr>
          <p:cNvPr id="20" name="Google Shape;20;p3"/>
          <p:cNvSpPr txBox="1"/>
          <p:nvPr>
            <p:ph hasCustomPrompt="1" idx="2" type="title"/>
          </p:nvPr>
        </p:nvSpPr>
        <p:spPr>
          <a:xfrm>
            <a:off x="713100" y="1859150"/>
            <a:ext cx="984900" cy="579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4200"/>
              <a:buNone/>
              <a:defRPr sz="4000">
                <a:solidFill>
                  <a:schemeClr val="accent5"/>
                </a:solidFill>
              </a:defRPr>
            </a:lvl1pPr>
            <a:lvl2pPr lvl="1" rtl="0" algn="ctr">
              <a:spcBef>
                <a:spcPts val="0"/>
              </a:spcBef>
              <a:spcAft>
                <a:spcPts val="0"/>
              </a:spcAft>
              <a:buClr>
                <a:schemeClr val="accent5"/>
              </a:buClr>
              <a:buSzPts val="6000"/>
              <a:buNone/>
              <a:defRPr sz="6000">
                <a:solidFill>
                  <a:schemeClr val="accent5"/>
                </a:solidFill>
              </a:defRPr>
            </a:lvl2pPr>
            <a:lvl3pPr lvl="2" rtl="0" algn="ctr">
              <a:spcBef>
                <a:spcPts val="0"/>
              </a:spcBef>
              <a:spcAft>
                <a:spcPts val="0"/>
              </a:spcAft>
              <a:buClr>
                <a:schemeClr val="accent5"/>
              </a:buClr>
              <a:buSzPts val="6000"/>
              <a:buNone/>
              <a:defRPr sz="6000">
                <a:solidFill>
                  <a:schemeClr val="accent5"/>
                </a:solidFill>
              </a:defRPr>
            </a:lvl3pPr>
            <a:lvl4pPr lvl="3" rtl="0" algn="ctr">
              <a:spcBef>
                <a:spcPts val="0"/>
              </a:spcBef>
              <a:spcAft>
                <a:spcPts val="0"/>
              </a:spcAft>
              <a:buClr>
                <a:schemeClr val="accent5"/>
              </a:buClr>
              <a:buSzPts val="6000"/>
              <a:buNone/>
              <a:defRPr sz="6000">
                <a:solidFill>
                  <a:schemeClr val="accent5"/>
                </a:solidFill>
              </a:defRPr>
            </a:lvl4pPr>
            <a:lvl5pPr lvl="4" rtl="0" algn="ctr">
              <a:spcBef>
                <a:spcPts val="0"/>
              </a:spcBef>
              <a:spcAft>
                <a:spcPts val="0"/>
              </a:spcAft>
              <a:buClr>
                <a:schemeClr val="accent5"/>
              </a:buClr>
              <a:buSzPts val="6000"/>
              <a:buNone/>
              <a:defRPr sz="6000">
                <a:solidFill>
                  <a:schemeClr val="accent5"/>
                </a:solidFill>
              </a:defRPr>
            </a:lvl5pPr>
            <a:lvl6pPr lvl="5" rtl="0" algn="ctr">
              <a:spcBef>
                <a:spcPts val="0"/>
              </a:spcBef>
              <a:spcAft>
                <a:spcPts val="0"/>
              </a:spcAft>
              <a:buClr>
                <a:schemeClr val="accent5"/>
              </a:buClr>
              <a:buSzPts val="6000"/>
              <a:buNone/>
              <a:defRPr sz="6000">
                <a:solidFill>
                  <a:schemeClr val="accent5"/>
                </a:solidFill>
              </a:defRPr>
            </a:lvl6pPr>
            <a:lvl7pPr lvl="6" rtl="0" algn="ctr">
              <a:spcBef>
                <a:spcPts val="0"/>
              </a:spcBef>
              <a:spcAft>
                <a:spcPts val="0"/>
              </a:spcAft>
              <a:buClr>
                <a:schemeClr val="accent5"/>
              </a:buClr>
              <a:buSzPts val="6000"/>
              <a:buNone/>
              <a:defRPr sz="6000">
                <a:solidFill>
                  <a:schemeClr val="accent5"/>
                </a:solidFill>
              </a:defRPr>
            </a:lvl7pPr>
            <a:lvl8pPr lvl="7" rtl="0" algn="ctr">
              <a:spcBef>
                <a:spcPts val="0"/>
              </a:spcBef>
              <a:spcAft>
                <a:spcPts val="0"/>
              </a:spcAft>
              <a:buClr>
                <a:schemeClr val="accent5"/>
              </a:buClr>
              <a:buSzPts val="6000"/>
              <a:buNone/>
              <a:defRPr sz="6000">
                <a:solidFill>
                  <a:schemeClr val="accent5"/>
                </a:solidFill>
              </a:defRPr>
            </a:lvl8pPr>
            <a:lvl9pPr lvl="8" rtl="0" algn="ctr">
              <a:spcBef>
                <a:spcPts val="0"/>
              </a:spcBef>
              <a:spcAft>
                <a:spcPts val="0"/>
              </a:spcAft>
              <a:buClr>
                <a:schemeClr val="accent5"/>
              </a:buClr>
              <a:buSzPts val="6000"/>
              <a:buNone/>
              <a:defRPr sz="6000">
                <a:solidFill>
                  <a:schemeClr val="accent5"/>
                </a:solidFill>
              </a:defRPr>
            </a:lvl9pPr>
          </a:lstStyle>
          <a:p>
            <a:r>
              <a:t>xx%</a:t>
            </a:r>
          </a:p>
        </p:txBody>
      </p:sp>
      <p:sp>
        <p:nvSpPr>
          <p:cNvPr id="21" name="Google Shape;21;p3"/>
          <p:cNvSpPr/>
          <p:nvPr/>
        </p:nvSpPr>
        <p:spPr>
          <a:xfrm rot="5400000">
            <a:off x="4209425" y="601175"/>
            <a:ext cx="332400" cy="875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10800000">
            <a:off x="7881000" y="-50"/>
            <a:ext cx="1263000" cy="1263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rot="10800000">
            <a:off x="-8" y="-59"/>
            <a:ext cx="2200858" cy="1700440"/>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ONE_COLUMN_TEXT_1_1_1_1">
    <p:bg>
      <p:bgPr>
        <a:solidFill>
          <a:schemeClr val="lt2"/>
        </a:solidFill>
      </p:bgPr>
    </p:bg>
    <p:spTree>
      <p:nvGrpSpPr>
        <p:cNvPr id="198" name="Shape 198"/>
        <p:cNvGrpSpPr/>
        <p:nvPr/>
      </p:nvGrpSpPr>
      <p:grpSpPr>
        <a:xfrm>
          <a:off x="0" y="0"/>
          <a:ext cx="0" cy="0"/>
          <a:chOff x="0" y="0"/>
          <a:chExt cx="0" cy="0"/>
        </a:xfrm>
      </p:grpSpPr>
      <p:sp>
        <p:nvSpPr>
          <p:cNvPr id="199" name="Google Shape;199;p21"/>
          <p:cNvSpPr/>
          <p:nvPr/>
        </p:nvSpPr>
        <p:spPr>
          <a:xfrm>
            <a:off x="-7599" y="-225"/>
            <a:ext cx="4571559" cy="5150380"/>
          </a:xfrm>
          <a:custGeom>
            <a:rect b="b" l="l" r="r" t="t"/>
            <a:pathLst>
              <a:path extrusionOk="0" h="208623" w="119214">
                <a:moveTo>
                  <a:pt x="1" y="0"/>
                </a:moveTo>
                <a:lnTo>
                  <a:pt x="1" y="208623"/>
                </a:lnTo>
                <a:lnTo>
                  <a:pt x="119213" y="208623"/>
                </a:lnTo>
                <a:lnTo>
                  <a:pt x="1192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7600" y="1220800"/>
            <a:ext cx="4571559" cy="2505215"/>
          </a:xfrm>
          <a:custGeom>
            <a:rect b="b" l="l" r="r" t="t"/>
            <a:pathLst>
              <a:path extrusionOk="0" h="93252" w="119214">
                <a:moveTo>
                  <a:pt x="119213" y="1"/>
                </a:moveTo>
                <a:lnTo>
                  <a:pt x="1" y="42255"/>
                </a:lnTo>
                <a:lnTo>
                  <a:pt x="1" y="93252"/>
                </a:lnTo>
                <a:lnTo>
                  <a:pt x="119213" y="93252"/>
                </a:lnTo>
                <a:lnTo>
                  <a:pt x="119213" y="1"/>
                </a:lnTo>
                <a:close/>
              </a:path>
            </a:pathLst>
          </a:custGeom>
          <a:solidFill>
            <a:srgbClr val="C7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a:off x="325" y="3457575"/>
            <a:ext cx="4571700" cy="1692600"/>
          </a:xfrm>
          <a:prstGeom prst="rect">
            <a:avLst/>
          </a:prstGeom>
          <a:solidFill>
            <a:srgbClr val="F18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txBox="1"/>
          <p:nvPr/>
        </p:nvSpPr>
        <p:spPr>
          <a:xfrm>
            <a:off x="713100" y="309975"/>
            <a:ext cx="2344500" cy="86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4800">
              <a:solidFill>
                <a:srgbClr val="274752"/>
              </a:solidFill>
              <a:latin typeface="Lato"/>
              <a:ea typeface="Lato"/>
              <a:cs typeface="Lato"/>
              <a:sym typeface="Lato"/>
            </a:endParaRPr>
          </a:p>
        </p:txBody>
      </p:sp>
      <p:sp>
        <p:nvSpPr>
          <p:cNvPr id="203" name="Google Shape;203;p21"/>
          <p:cNvSpPr txBox="1"/>
          <p:nvPr>
            <p:ph type="ctrTitle"/>
          </p:nvPr>
        </p:nvSpPr>
        <p:spPr>
          <a:xfrm>
            <a:off x="713100" y="309975"/>
            <a:ext cx="2344500" cy="8616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b="1" sz="4800"/>
            </a:lvl1pPr>
            <a:lvl2pPr lvl="1" rtl="0">
              <a:spcBef>
                <a:spcPts val="0"/>
              </a:spcBef>
              <a:spcAft>
                <a:spcPts val="0"/>
              </a:spcAft>
              <a:buSzPts val="4800"/>
              <a:buNone/>
              <a:defRPr b="1" sz="4800"/>
            </a:lvl2pPr>
            <a:lvl3pPr lvl="2" rtl="0">
              <a:spcBef>
                <a:spcPts val="0"/>
              </a:spcBef>
              <a:spcAft>
                <a:spcPts val="0"/>
              </a:spcAft>
              <a:buSzPts val="4800"/>
              <a:buNone/>
              <a:defRPr b="1" sz="4800"/>
            </a:lvl3pPr>
            <a:lvl4pPr lvl="3" rtl="0">
              <a:spcBef>
                <a:spcPts val="0"/>
              </a:spcBef>
              <a:spcAft>
                <a:spcPts val="0"/>
              </a:spcAft>
              <a:buSzPts val="4800"/>
              <a:buNone/>
              <a:defRPr b="1" sz="4800"/>
            </a:lvl4pPr>
            <a:lvl5pPr lvl="4" rtl="0">
              <a:spcBef>
                <a:spcPts val="0"/>
              </a:spcBef>
              <a:spcAft>
                <a:spcPts val="0"/>
              </a:spcAft>
              <a:buSzPts val="4800"/>
              <a:buNone/>
              <a:defRPr b="1" sz="4800"/>
            </a:lvl5pPr>
            <a:lvl6pPr lvl="5" rtl="0">
              <a:spcBef>
                <a:spcPts val="0"/>
              </a:spcBef>
              <a:spcAft>
                <a:spcPts val="0"/>
              </a:spcAft>
              <a:buSzPts val="4800"/>
              <a:buNone/>
              <a:defRPr b="1" sz="4800"/>
            </a:lvl6pPr>
            <a:lvl7pPr lvl="6" rtl="0">
              <a:spcBef>
                <a:spcPts val="0"/>
              </a:spcBef>
              <a:spcAft>
                <a:spcPts val="0"/>
              </a:spcAft>
              <a:buSzPts val="4800"/>
              <a:buNone/>
              <a:defRPr b="1" sz="4800"/>
            </a:lvl7pPr>
            <a:lvl8pPr lvl="7" rtl="0">
              <a:spcBef>
                <a:spcPts val="0"/>
              </a:spcBef>
              <a:spcAft>
                <a:spcPts val="0"/>
              </a:spcAft>
              <a:buSzPts val="4800"/>
              <a:buNone/>
              <a:defRPr b="1" sz="4800"/>
            </a:lvl8pPr>
            <a:lvl9pPr lvl="8" rtl="0">
              <a:spcBef>
                <a:spcPts val="0"/>
              </a:spcBef>
              <a:spcAft>
                <a:spcPts val="0"/>
              </a:spcAft>
              <a:buSzPts val="4800"/>
              <a:buNone/>
              <a:defRPr b="1" sz="4800"/>
            </a:lvl9pPr>
          </a:lstStyle>
          <a:p/>
        </p:txBody>
      </p:sp>
      <p:sp>
        <p:nvSpPr>
          <p:cNvPr id="204" name="Google Shape;204;p21"/>
          <p:cNvSpPr txBox="1"/>
          <p:nvPr>
            <p:ph idx="1" type="subTitle"/>
          </p:nvPr>
        </p:nvSpPr>
        <p:spPr>
          <a:xfrm>
            <a:off x="713100" y="2105025"/>
            <a:ext cx="2744400" cy="1333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05" name="Google Shape;205;p21"/>
          <p:cNvSpPr txBox="1"/>
          <p:nvPr/>
        </p:nvSpPr>
        <p:spPr>
          <a:xfrm>
            <a:off x="713100" y="3613325"/>
            <a:ext cx="3344700" cy="7428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200">
                <a:solidFill>
                  <a:schemeClr val="lt1"/>
                </a:solidFill>
                <a:latin typeface="Open Sans"/>
                <a:ea typeface="Open Sans"/>
                <a:cs typeface="Open Sans"/>
                <a:sym typeface="Open Sans"/>
              </a:rPr>
              <a:t>CREDITS: This presentation template was created by </a:t>
            </a:r>
            <a:r>
              <a:rPr lang="en" sz="1200">
                <a:solidFill>
                  <a:schemeClr val="lt1"/>
                </a:solidFill>
                <a:uFill>
                  <a:noFill/>
                </a:uFill>
                <a:latin typeface="Open Sans"/>
                <a:ea typeface="Open Sans"/>
                <a:cs typeface="Open Sans"/>
                <a:sym typeface="Open Sans"/>
                <a:hlinkClick r:id="rId2">
                  <a:extLst>
                    <a:ext uri="{A12FA001-AC4F-418D-AE19-62706E023703}">
                      <ahyp:hlinkClr val="tx"/>
                    </a:ext>
                  </a:extLst>
                </a:hlinkClick>
              </a:rPr>
              <a:t>Slidesgo</a:t>
            </a:r>
            <a:r>
              <a:rPr lang="en" sz="1200">
                <a:solidFill>
                  <a:schemeClr val="lt1"/>
                </a:solidFill>
                <a:latin typeface="Open Sans"/>
                <a:ea typeface="Open Sans"/>
                <a:cs typeface="Open Sans"/>
                <a:sym typeface="Open Sans"/>
              </a:rPr>
              <a:t>, including icons by </a:t>
            </a:r>
            <a:r>
              <a:rPr lang="en" sz="1200">
                <a:solidFill>
                  <a:schemeClr val="lt1"/>
                </a:solidFill>
                <a:uFill>
                  <a:noFill/>
                </a:uFill>
                <a:latin typeface="Open Sans"/>
                <a:ea typeface="Open Sans"/>
                <a:cs typeface="Open Sans"/>
                <a:sym typeface="Open Sans"/>
                <a:hlinkClick r:id="rId3">
                  <a:extLst>
                    <a:ext uri="{A12FA001-AC4F-418D-AE19-62706E023703}">
                      <ahyp:hlinkClr val="tx"/>
                    </a:ext>
                  </a:extLst>
                </a:hlinkClick>
              </a:rPr>
              <a:t>Flaticon</a:t>
            </a:r>
            <a:r>
              <a:rPr lang="en" sz="1200">
                <a:solidFill>
                  <a:schemeClr val="lt1"/>
                </a:solidFill>
                <a:latin typeface="Open Sans"/>
                <a:ea typeface="Open Sans"/>
                <a:cs typeface="Open Sans"/>
                <a:sym typeface="Open Sans"/>
              </a:rPr>
              <a:t>, infographics &amp; images by </a:t>
            </a:r>
            <a:r>
              <a:rPr lang="en" sz="1200">
                <a:solidFill>
                  <a:schemeClr val="lt1"/>
                </a:solidFill>
                <a:uFill>
                  <a:noFill/>
                </a:uFill>
                <a:latin typeface="Open Sans"/>
                <a:ea typeface="Open Sans"/>
                <a:cs typeface="Open Sans"/>
                <a:sym typeface="Open Sans"/>
                <a:hlinkClick r:id="rId4">
                  <a:extLst>
                    <a:ext uri="{A12FA001-AC4F-418D-AE19-62706E023703}">
                      <ahyp:hlinkClr val="tx"/>
                    </a:ext>
                  </a:extLst>
                </a:hlinkClick>
              </a:rPr>
              <a:t>Freepik</a:t>
            </a:r>
            <a:r>
              <a:rPr lang="en" sz="1200">
                <a:solidFill>
                  <a:schemeClr val="lt1"/>
                </a:solidFill>
                <a:latin typeface="Open Sans"/>
                <a:ea typeface="Open Sans"/>
                <a:cs typeface="Open Sans"/>
                <a:sym typeface="Open Sans"/>
              </a:rPr>
              <a:t> and illustrations </a:t>
            </a:r>
            <a:r>
              <a:rPr lang="en" sz="1200" u="sng">
                <a:solidFill>
                  <a:schemeClr val="hlink"/>
                </a:solidFill>
                <a:latin typeface="Open Sans"/>
                <a:ea typeface="Open Sans"/>
                <a:cs typeface="Open Sans"/>
                <a:sym typeface="Open Sans"/>
                <a:hlinkClick r:id="rId5"/>
              </a:rPr>
              <a:t>by Stories</a:t>
            </a:r>
            <a:endParaRPr sz="1200">
              <a:solidFill>
                <a:schemeClr val="lt1"/>
              </a:solidFill>
              <a:latin typeface="Open Sans"/>
              <a:ea typeface="Open Sans"/>
              <a:cs typeface="Open Sans"/>
              <a:sym typeface="Open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4 Columns">
  <p:cSld name="CUSTOM_2_1">
    <p:spTree>
      <p:nvGrpSpPr>
        <p:cNvPr id="206" name="Shape 206"/>
        <p:cNvGrpSpPr/>
        <p:nvPr/>
      </p:nvGrpSpPr>
      <p:grpSpPr>
        <a:xfrm>
          <a:off x="0" y="0"/>
          <a:ext cx="0" cy="0"/>
          <a:chOff x="0" y="0"/>
          <a:chExt cx="0" cy="0"/>
        </a:xfrm>
      </p:grpSpPr>
      <p:sp>
        <p:nvSpPr>
          <p:cNvPr id="207" name="Google Shape;207;p22"/>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txBox="1"/>
          <p:nvPr>
            <p:ph type="title"/>
          </p:nvPr>
        </p:nvSpPr>
        <p:spPr>
          <a:xfrm>
            <a:off x="615700" y="423675"/>
            <a:ext cx="3576000" cy="585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2500"/>
            </a:lvl1pPr>
            <a:lvl2pPr lvl="1" rtl="0">
              <a:spcBef>
                <a:spcPts val="0"/>
              </a:spcBef>
              <a:spcAft>
                <a:spcPts val="0"/>
              </a:spcAft>
              <a:buNone/>
              <a:defRPr b="1" sz="2500"/>
            </a:lvl2pPr>
            <a:lvl3pPr lvl="2" rtl="0">
              <a:spcBef>
                <a:spcPts val="0"/>
              </a:spcBef>
              <a:spcAft>
                <a:spcPts val="0"/>
              </a:spcAft>
              <a:buNone/>
              <a:defRPr b="1" sz="2500"/>
            </a:lvl3pPr>
            <a:lvl4pPr lvl="3" rtl="0">
              <a:spcBef>
                <a:spcPts val="0"/>
              </a:spcBef>
              <a:spcAft>
                <a:spcPts val="0"/>
              </a:spcAft>
              <a:buNone/>
              <a:defRPr b="1" sz="2500"/>
            </a:lvl4pPr>
            <a:lvl5pPr lvl="4" rtl="0">
              <a:spcBef>
                <a:spcPts val="0"/>
              </a:spcBef>
              <a:spcAft>
                <a:spcPts val="0"/>
              </a:spcAft>
              <a:buNone/>
              <a:defRPr b="1" sz="2500"/>
            </a:lvl5pPr>
            <a:lvl6pPr lvl="5" rtl="0">
              <a:spcBef>
                <a:spcPts val="0"/>
              </a:spcBef>
              <a:spcAft>
                <a:spcPts val="0"/>
              </a:spcAft>
              <a:buNone/>
              <a:defRPr b="1" sz="2500"/>
            </a:lvl6pPr>
            <a:lvl7pPr lvl="6" rtl="0">
              <a:spcBef>
                <a:spcPts val="0"/>
              </a:spcBef>
              <a:spcAft>
                <a:spcPts val="0"/>
              </a:spcAft>
              <a:buNone/>
              <a:defRPr b="1" sz="2500"/>
            </a:lvl7pPr>
            <a:lvl8pPr lvl="7" rtl="0">
              <a:spcBef>
                <a:spcPts val="0"/>
              </a:spcBef>
              <a:spcAft>
                <a:spcPts val="0"/>
              </a:spcAft>
              <a:buNone/>
              <a:defRPr b="1" sz="2500"/>
            </a:lvl8pPr>
            <a:lvl9pPr lvl="8" rtl="0">
              <a:spcBef>
                <a:spcPts val="0"/>
              </a:spcBef>
              <a:spcAft>
                <a:spcPts val="0"/>
              </a:spcAft>
              <a:buNone/>
              <a:defRPr b="1" sz="2500"/>
            </a:lvl9pPr>
          </a:lstStyle>
          <a:p/>
        </p:txBody>
      </p:sp>
      <p:sp>
        <p:nvSpPr>
          <p:cNvPr id="212" name="Google Shape;212;p22"/>
          <p:cNvSpPr txBox="1"/>
          <p:nvPr>
            <p:ph idx="1" type="subTitle"/>
          </p:nvPr>
        </p:nvSpPr>
        <p:spPr>
          <a:xfrm>
            <a:off x="1294050" y="1493781"/>
            <a:ext cx="1856100" cy="347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b="1" sz="1600">
                <a:solidFill>
                  <a:schemeClr val="dk1"/>
                </a:solidFill>
                <a:latin typeface="Lato"/>
                <a:ea typeface="Lato"/>
                <a:cs typeface="Lato"/>
                <a:sym typeface="Lato"/>
              </a:defRPr>
            </a:lvl1pPr>
            <a:lvl2pPr lvl="1" rtl="0" algn="r">
              <a:lnSpc>
                <a:spcPct val="100000"/>
              </a:lnSpc>
              <a:spcBef>
                <a:spcPts val="0"/>
              </a:spcBef>
              <a:spcAft>
                <a:spcPts val="0"/>
              </a:spcAft>
              <a:buNone/>
              <a:defRPr b="1" sz="1600">
                <a:solidFill>
                  <a:schemeClr val="dk1"/>
                </a:solidFill>
                <a:latin typeface="Lato"/>
                <a:ea typeface="Lato"/>
                <a:cs typeface="Lato"/>
                <a:sym typeface="Lato"/>
              </a:defRPr>
            </a:lvl2pPr>
            <a:lvl3pPr lvl="2" rtl="0" algn="r">
              <a:lnSpc>
                <a:spcPct val="100000"/>
              </a:lnSpc>
              <a:spcBef>
                <a:spcPts val="0"/>
              </a:spcBef>
              <a:spcAft>
                <a:spcPts val="0"/>
              </a:spcAft>
              <a:buNone/>
              <a:defRPr b="1" sz="1600">
                <a:solidFill>
                  <a:schemeClr val="dk1"/>
                </a:solidFill>
                <a:latin typeface="Lato"/>
                <a:ea typeface="Lato"/>
                <a:cs typeface="Lato"/>
                <a:sym typeface="Lato"/>
              </a:defRPr>
            </a:lvl3pPr>
            <a:lvl4pPr lvl="3" rtl="0" algn="r">
              <a:lnSpc>
                <a:spcPct val="100000"/>
              </a:lnSpc>
              <a:spcBef>
                <a:spcPts val="0"/>
              </a:spcBef>
              <a:spcAft>
                <a:spcPts val="0"/>
              </a:spcAft>
              <a:buNone/>
              <a:defRPr b="1" sz="1600">
                <a:solidFill>
                  <a:schemeClr val="dk1"/>
                </a:solidFill>
                <a:latin typeface="Lato"/>
                <a:ea typeface="Lato"/>
                <a:cs typeface="Lato"/>
                <a:sym typeface="Lato"/>
              </a:defRPr>
            </a:lvl4pPr>
            <a:lvl5pPr lvl="4" rtl="0" algn="r">
              <a:lnSpc>
                <a:spcPct val="100000"/>
              </a:lnSpc>
              <a:spcBef>
                <a:spcPts val="0"/>
              </a:spcBef>
              <a:spcAft>
                <a:spcPts val="0"/>
              </a:spcAft>
              <a:buNone/>
              <a:defRPr b="1" sz="1600">
                <a:solidFill>
                  <a:schemeClr val="dk1"/>
                </a:solidFill>
                <a:latin typeface="Lato"/>
                <a:ea typeface="Lato"/>
                <a:cs typeface="Lato"/>
                <a:sym typeface="Lato"/>
              </a:defRPr>
            </a:lvl5pPr>
            <a:lvl6pPr lvl="5" rtl="0" algn="r">
              <a:lnSpc>
                <a:spcPct val="100000"/>
              </a:lnSpc>
              <a:spcBef>
                <a:spcPts val="0"/>
              </a:spcBef>
              <a:spcAft>
                <a:spcPts val="0"/>
              </a:spcAft>
              <a:buNone/>
              <a:defRPr b="1" sz="1600">
                <a:solidFill>
                  <a:schemeClr val="dk1"/>
                </a:solidFill>
                <a:latin typeface="Lato"/>
                <a:ea typeface="Lato"/>
                <a:cs typeface="Lato"/>
                <a:sym typeface="Lato"/>
              </a:defRPr>
            </a:lvl6pPr>
            <a:lvl7pPr lvl="6" rtl="0" algn="r">
              <a:lnSpc>
                <a:spcPct val="100000"/>
              </a:lnSpc>
              <a:spcBef>
                <a:spcPts val="0"/>
              </a:spcBef>
              <a:spcAft>
                <a:spcPts val="0"/>
              </a:spcAft>
              <a:buNone/>
              <a:defRPr b="1" sz="1600">
                <a:solidFill>
                  <a:schemeClr val="dk1"/>
                </a:solidFill>
                <a:latin typeface="Lato"/>
                <a:ea typeface="Lato"/>
                <a:cs typeface="Lato"/>
                <a:sym typeface="Lato"/>
              </a:defRPr>
            </a:lvl7pPr>
            <a:lvl8pPr lvl="7" rtl="0" algn="r">
              <a:lnSpc>
                <a:spcPct val="100000"/>
              </a:lnSpc>
              <a:spcBef>
                <a:spcPts val="0"/>
              </a:spcBef>
              <a:spcAft>
                <a:spcPts val="0"/>
              </a:spcAft>
              <a:buNone/>
              <a:defRPr b="1" sz="1600">
                <a:solidFill>
                  <a:schemeClr val="dk1"/>
                </a:solidFill>
                <a:latin typeface="Lato"/>
                <a:ea typeface="Lato"/>
                <a:cs typeface="Lato"/>
                <a:sym typeface="Lato"/>
              </a:defRPr>
            </a:lvl8pPr>
            <a:lvl9pPr lvl="8" rtl="0" algn="r">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213" name="Google Shape;213;p22"/>
          <p:cNvSpPr txBox="1"/>
          <p:nvPr>
            <p:ph idx="2" type="subTitle"/>
          </p:nvPr>
        </p:nvSpPr>
        <p:spPr>
          <a:xfrm>
            <a:off x="713150" y="1764675"/>
            <a:ext cx="2436900" cy="502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214" name="Google Shape;214;p22"/>
          <p:cNvSpPr txBox="1"/>
          <p:nvPr>
            <p:ph idx="3" type="subTitle"/>
          </p:nvPr>
        </p:nvSpPr>
        <p:spPr>
          <a:xfrm>
            <a:off x="1294050" y="2876025"/>
            <a:ext cx="1856100" cy="347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b="1" sz="1600">
                <a:solidFill>
                  <a:schemeClr val="dk1"/>
                </a:solidFill>
                <a:latin typeface="Lato"/>
                <a:ea typeface="Lato"/>
                <a:cs typeface="Lato"/>
                <a:sym typeface="Lato"/>
              </a:defRPr>
            </a:lvl1pPr>
            <a:lvl2pPr lvl="1" rtl="0" algn="r">
              <a:lnSpc>
                <a:spcPct val="100000"/>
              </a:lnSpc>
              <a:spcBef>
                <a:spcPts val="0"/>
              </a:spcBef>
              <a:spcAft>
                <a:spcPts val="0"/>
              </a:spcAft>
              <a:buNone/>
              <a:defRPr b="1" sz="1600">
                <a:solidFill>
                  <a:schemeClr val="dk1"/>
                </a:solidFill>
                <a:latin typeface="Lato"/>
                <a:ea typeface="Lato"/>
                <a:cs typeface="Lato"/>
                <a:sym typeface="Lato"/>
              </a:defRPr>
            </a:lvl2pPr>
            <a:lvl3pPr lvl="2" rtl="0" algn="r">
              <a:lnSpc>
                <a:spcPct val="100000"/>
              </a:lnSpc>
              <a:spcBef>
                <a:spcPts val="0"/>
              </a:spcBef>
              <a:spcAft>
                <a:spcPts val="0"/>
              </a:spcAft>
              <a:buNone/>
              <a:defRPr b="1" sz="1600">
                <a:solidFill>
                  <a:schemeClr val="dk1"/>
                </a:solidFill>
                <a:latin typeface="Lato"/>
                <a:ea typeface="Lato"/>
                <a:cs typeface="Lato"/>
                <a:sym typeface="Lato"/>
              </a:defRPr>
            </a:lvl3pPr>
            <a:lvl4pPr lvl="3" rtl="0" algn="r">
              <a:lnSpc>
                <a:spcPct val="100000"/>
              </a:lnSpc>
              <a:spcBef>
                <a:spcPts val="0"/>
              </a:spcBef>
              <a:spcAft>
                <a:spcPts val="0"/>
              </a:spcAft>
              <a:buNone/>
              <a:defRPr b="1" sz="1600">
                <a:solidFill>
                  <a:schemeClr val="dk1"/>
                </a:solidFill>
                <a:latin typeface="Lato"/>
                <a:ea typeface="Lato"/>
                <a:cs typeface="Lato"/>
                <a:sym typeface="Lato"/>
              </a:defRPr>
            </a:lvl4pPr>
            <a:lvl5pPr lvl="4" rtl="0" algn="r">
              <a:lnSpc>
                <a:spcPct val="100000"/>
              </a:lnSpc>
              <a:spcBef>
                <a:spcPts val="0"/>
              </a:spcBef>
              <a:spcAft>
                <a:spcPts val="0"/>
              </a:spcAft>
              <a:buNone/>
              <a:defRPr b="1" sz="1600">
                <a:solidFill>
                  <a:schemeClr val="dk1"/>
                </a:solidFill>
                <a:latin typeface="Lato"/>
                <a:ea typeface="Lato"/>
                <a:cs typeface="Lato"/>
                <a:sym typeface="Lato"/>
              </a:defRPr>
            </a:lvl5pPr>
            <a:lvl6pPr lvl="5" rtl="0" algn="r">
              <a:lnSpc>
                <a:spcPct val="100000"/>
              </a:lnSpc>
              <a:spcBef>
                <a:spcPts val="0"/>
              </a:spcBef>
              <a:spcAft>
                <a:spcPts val="0"/>
              </a:spcAft>
              <a:buNone/>
              <a:defRPr b="1" sz="1600">
                <a:solidFill>
                  <a:schemeClr val="dk1"/>
                </a:solidFill>
                <a:latin typeface="Lato"/>
                <a:ea typeface="Lato"/>
                <a:cs typeface="Lato"/>
                <a:sym typeface="Lato"/>
              </a:defRPr>
            </a:lvl6pPr>
            <a:lvl7pPr lvl="6" rtl="0" algn="r">
              <a:lnSpc>
                <a:spcPct val="100000"/>
              </a:lnSpc>
              <a:spcBef>
                <a:spcPts val="0"/>
              </a:spcBef>
              <a:spcAft>
                <a:spcPts val="0"/>
              </a:spcAft>
              <a:buNone/>
              <a:defRPr b="1" sz="1600">
                <a:solidFill>
                  <a:schemeClr val="dk1"/>
                </a:solidFill>
                <a:latin typeface="Lato"/>
                <a:ea typeface="Lato"/>
                <a:cs typeface="Lato"/>
                <a:sym typeface="Lato"/>
              </a:defRPr>
            </a:lvl7pPr>
            <a:lvl8pPr lvl="7" rtl="0" algn="r">
              <a:lnSpc>
                <a:spcPct val="100000"/>
              </a:lnSpc>
              <a:spcBef>
                <a:spcPts val="0"/>
              </a:spcBef>
              <a:spcAft>
                <a:spcPts val="0"/>
              </a:spcAft>
              <a:buNone/>
              <a:defRPr b="1" sz="1600">
                <a:solidFill>
                  <a:schemeClr val="dk1"/>
                </a:solidFill>
                <a:latin typeface="Lato"/>
                <a:ea typeface="Lato"/>
                <a:cs typeface="Lato"/>
                <a:sym typeface="Lato"/>
              </a:defRPr>
            </a:lvl8pPr>
            <a:lvl9pPr lvl="8" rtl="0" algn="r">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215" name="Google Shape;215;p22"/>
          <p:cNvSpPr txBox="1"/>
          <p:nvPr>
            <p:ph idx="4" type="subTitle"/>
          </p:nvPr>
        </p:nvSpPr>
        <p:spPr>
          <a:xfrm>
            <a:off x="713150" y="3146925"/>
            <a:ext cx="2436900" cy="502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216" name="Google Shape;216;p22"/>
          <p:cNvSpPr txBox="1"/>
          <p:nvPr>
            <p:ph idx="5" type="subTitle"/>
          </p:nvPr>
        </p:nvSpPr>
        <p:spPr>
          <a:xfrm>
            <a:off x="5993950" y="1493781"/>
            <a:ext cx="1856100" cy="34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b="1" sz="1600">
                <a:solidFill>
                  <a:schemeClr val="dk1"/>
                </a:solidFill>
                <a:latin typeface="Lato"/>
                <a:ea typeface="Lato"/>
                <a:cs typeface="Lato"/>
                <a:sym typeface="Lato"/>
              </a:defRPr>
            </a:lvl1pPr>
            <a:lvl2pPr lvl="1" rtl="0">
              <a:lnSpc>
                <a:spcPct val="100000"/>
              </a:lnSpc>
              <a:spcBef>
                <a:spcPts val="0"/>
              </a:spcBef>
              <a:spcAft>
                <a:spcPts val="0"/>
              </a:spcAft>
              <a:buNone/>
              <a:defRPr b="1" sz="1600">
                <a:solidFill>
                  <a:schemeClr val="dk1"/>
                </a:solidFill>
                <a:latin typeface="Lato"/>
                <a:ea typeface="Lato"/>
                <a:cs typeface="Lato"/>
                <a:sym typeface="Lato"/>
              </a:defRPr>
            </a:lvl2pPr>
            <a:lvl3pPr lvl="2" rtl="0">
              <a:lnSpc>
                <a:spcPct val="100000"/>
              </a:lnSpc>
              <a:spcBef>
                <a:spcPts val="0"/>
              </a:spcBef>
              <a:spcAft>
                <a:spcPts val="0"/>
              </a:spcAft>
              <a:buNone/>
              <a:defRPr b="1" sz="1600">
                <a:solidFill>
                  <a:schemeClr val="dk1"/>
                </a:solidFill>
                <a:latin typeface="Lato"/>
                <a:ea typeface="Lato"/>
                <a:cs typeface="Lato"/>
                <a:sym typeface="Lato"/>
              </a:defRPr>
            </a:lvl3pPr>
            <a:lvl4pPr lvl="3" rtl="0">
              <a:lnSpc>
                <a:spcPct val="100000"/>
              </a:lnSpc>
              <a:spcBef>
                <a:spcPts val="0"/>
              </a:spcBef>
              <a:spcAft>
                <a:spcPts val="0"/>
              </a:spcAft>
              <a:buNone/>
              <a:defRPr b="1" sz="1600">
                <a:solidFill>
                  <a:schemeClr val="dk1"/>
                </a:solidFill>
                <a:latin typeface="Lato"/>
                <a:ea typeface="Lato"/>
                <a:cs typeface="Lato"/>
                <a:sym typeface="Lato"/>
              </a:defRPr>
            </a:lvl4pPr>
            <a:lvl5pPr lvl="4" rtl="0">
              <a:lnSpc>
                <a:spcPct val="100000"/>
              </a:lnSpc>
              <a:spcBef>
                <a:spcPts val="0"/>
              </a:spcBef>
              <a:spcAft>
                <a:spcPts val="0"/>
              </a:spcAft>
              <a:buNone/>
              <a:defRPr b="1" sz="1600">
                <a:solidFill>
                  <a:schemeClr val="dk1"/>
                </a:solidFill>
                <a:latin typeface="Lato"/>
                <a:ea typeface="Lato"/>
                <a:cs typeface="Lato"/>
                <a:sym typeface="Lato"/>
              </a:defRPr>
            </a:lvl5pPr>
            <a:lvl6pPr lvl="5" rtl="0">
              <a:lnSpc>
                <a:spcPct val="100000"/>
              </a:lnSpc>
              <a:spcBef>
                <a:spcPts val="0"/>
              </a:spcBef>
              <a:spcAft>
                <a:spcPts val="0"/>
              </a:spcAft>
              <a:buNone/>
              <a:defRPr b="1" sz="1600">
                <a:solidFill>
                  <a:schemeClr val="dk1"/>
                </a:solidFill>
                <a:latin typeface="Lato"/>
                <a:ea typeface="Lato"/>
                <a:cs typeface="Lato"/>
                <a:sym typeface="Lato"/>
              </a:defRPr>
            </a:lvl6pPr>
            <a:lvl7pPr lvl="6" rtl="0">
              <a:lnSpc>
                <a:spcPct val="100000"/>
              </a:lnSpc>
              <a:spcBef>
                <a:spcPts val="0"/>
              </a:spcBef>
              <a:spcAft>
                <a:spcPts val="0"/>
              </a:spcAft>
              <a:buNone/>
              <a:defRPr b="1" sz="1600">
                <a:solidFill>
                  <a:schemeClr val="dk1"/>
                </a:solidFill>
                <a:latin typeface="Lato"/>
                <a:ea typeface="Lato"/>
                <a:cs typeface="Lato"/>
                <a:sym typeface="Lato"/>
              </a:defRPr>
            </a:lvl7pPr>
            <a:lvl8pPr lvl="7" rtl="0">
              <a:lnSpc>
                <a:spcPct val="100000"/>
              </a:lnSpc>
              <a:spcBef>
                <a:spcPts val="0"/>
              </a:spcBef>
              <a:spcAft>
                <a:spcPts val="0"/>
              </a:spcAft>
              <a:buNone/>
              <a:defRPr b="1" sz="1600">
                <a:solidFill>
                  <a:schemeClr val="dk1"/>
                </a:solidFill>
                <a:latin typeface="Lato"/>
                <a:ea typeface="Lato"/>
                <a:cs typeface="Lato"/>
                <a:sym typeface="Lato"/>
              </a:defRPr>
            </a:lvl8pPr>
            <a:lvl9pPr lvl="8" rtl="0">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217" name="Google Shape;217;p22"/>
          <p:cNvSpPr txBox="1"/>
          <p:nvPr>
            <p:ph idx="6" type="subTitle"/>
          </p:nvPr>
        </p:nvSpPr>
        <p:spPr>
          <a:xfrm>
            <a:off x="5993950" y="1764675"/>
            <a:ext cx="2436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18" name="Google Shape;218;p22"/>
          <p:cNvSpPr txBox="1"/>
          <p:nvPr>
            <p:ph idx="7" type="subTitle"/>
          </p:nvPr>
        </p:nvSpPr>
        <p:spPr>
          <a:xfrm>
            <a:off x="5993950" y="2876025"/>
            <a:ext cx="1856100" cy="34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b="1" sz="1600">
                <a:solidFill>
                  <a:schemeClr val="dk1"/>
                </a:solidFill>
                <a:latin typeface="Lato"/>
                <a:ea typeface="Lato"/>
                <a:cs typeface="Lato"/>
                <a:sym typeface="Lato"/>
              </a:defRPr>
            </a:lvl1pPr>
            <a:lvl2pPr lvl="1" rtl="0">
              <a:lnSpc>
                <a:spcPct val="100000"/>
              </a:lnSpc>
              <a:spcBef>
                <a:spcPts val="0"/>
              </a:spcBef>
              <a:spcAft>
                <a:spcPts val="0"/>
              </a:spcAft>
              <a:buNone/>
              <a:defRPr b="1" sz="1600">
                <a:solidFill>
                  <a:schemeClr val="dk1"/>
                </a:solidFill>
                <a:latin typeface="Lato"/>
                <a:ea typeface="Lato"/>
                <a:cs typeface="Lato"/>
                <a:sym typeface="Lato"/>
              </a:defRPr>
            </a:lvl2pPr>
            <a:lvl3pPr lvl="2" rtl="0">
              <a:lnSpc>
                <a:spcPct val="100000"/>
              </a:lnSpc>
              <a:spcBef>
                <a:spcPts val="0"/>
              </a:spcBef>
              <a:spcAft>
                <a:spcPts val="0"/>
              </a:spcAft>
              <a:buNone/>
              <a:defRPr b="1" sz="1600">
                <a:solidFill>
                  <a:schemeClr val="dk1"/>
                </a:solidFill>
                <a:latin typeface="Lato"/>
                <a:ea typeface="Lato"/>
                <a:cs typeface="Lato"/>
                <a:sym typeface="Lato"/>
              </a:defRPr>
            </a:lvl3pPr>
            <a:lvl4pPr lvl="3" rtl="0">
              <a:lnSpc>
                <a:spcPct val="100000"/>
              </a:lnSpc>
              <a:spcBef>
                <a:spcPts val="0"/>
              </a:spcBef>
              <a:spcAft>
                <a:spcPts val="0"/>
              </a:spcAft>
              <a:buNone/>
              <a:defRPr b="1" sz="1600">
                <a:solidFill>
                  <a:schemeClr val="dk1"/>
                </a:solidFill>
                <a:latin typeface="Lato"/>
                <a:ea typeface="Lato"/>
                <a:cs typeface="Lato"/>
                <a:sym typeface="Lato"/>
              </a:defRPr>
            </a:lvl4pPr>
            <a:lvl5pPr lvl="4" rtl="0">
              <a:lnSpc>
                <a:spcPct val="100000"/>
              </a:lnSpc>
              <a:spcBef>
                <a:spcPts val="0"/>
              </a:spcBef>
              <a:spcAft>
                <a:spcPts val="0"/>
              </a:spcAft>
              <a:buNone/>
              <a:defRPr b="1" sz="1600">
                <a:solidFill>
                  <a:schemeClr val="dk1"/>
                </a:solidFill>
                <a:latin typeface="Lato"/>
                <a:ea typeface="Lato"/>
                <a:cs typeface="Lato"/>
                <a:sym typeface="Lato"/>
              </a:defRPr>
            </a:lvl5pPr>
            <a:lvl6pPr lvl="5" rtl="0">
              <a:lnSpc>
                <a:spcPct val="100000"/>
              </a:lnSpc>
              <a:spcBef>
                <a:spcPts val="0"/>
              </a:spcBef>
              <a:spcAft>
                <a:spcPts val="0"/>
              </a:spcAft>
              <a:buNone/>
              <a:defRPr b="1" sz="1600">
                <a:solidFill>
                  <a:schemeClr val="dk1"/>
                </a:solidFill>
                <a:latin typeface="Lato"/>
                <a:ea typeface="Lato"/>
                <a:cs typeface="Lato"/>
                <a:sym typeface="Lato"/>
              </a:defRPr>
            </a:lvl6pPr>
            <a:lvl7pPr lvl="6" rtl="0">
              <a:lnSpc>
                <a:spcPct val="100000"/>
              </a:lnSpc>
              <a:spcBef>
                <a:spcPts val="0"/>
              </a:spcBef>
              <a:spcAft>
                <a:spcPts val="0"/>
              </a:spcAft>
              <a:buNone/>
              <a:defRPr b="1" sz="1600">
                <a:solidFill>
                  <a:schemeClr val="dk1"/>
                </a:solidFill>
                <a:latin typeface="Lato"/>
                <a:ea typeface="Lato"/>
                <a:cs typeface="Lato"/>
                <a:sym typeface="Lato"/>
              </a:defRPr>
            </a:lvl7pPr>
            <a:lvl8pPr lvl="7" rtl="0">
              <a:lnSpc>
                <a:spcPct val="100000"/>
              </a:lnSpc>
              <a:spcBef>
                <a:spcPts val="0"/>
              </a:spcBef>
              <a:spcAft>
                <a:spcPts val="0"/>
              </a:spcAft>
              <a:buNone/>
              <a:defRPr b="1" sz="1600">
                <a:solidFill>
                  <a:schemeClr val="dk1"/>
                </a:solidFill>
                <a:latin typeface="Lato"/>
                <a:ea typeface="Lato"/>
                <a:cs typeface="Lato"/>
                <a:sym typeface="Lato"/>
              </a:defRPr>
            </a:lvl8pPr>
            <a:lvl9pPr lvl="8" rtl="0">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219" name="Google Shape;219;p22"/>
          <p:cNvSpPr txBox="1"/>
          <p:nvPr>
            <p:ph idx="8" type="subTitle"/>
          </p:nvPr>
        </p:nvSpPr>
        <p:spPr>
          <a:xfrm>
            <a:off x="5993950" y="3146925"/>
            <a:ext cx="2436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1">
  <p:cSld name="Título y objetos_1">
    <p:bg>
      <p:bgPr>
        <a:gradFill>
          <a:gsLst>
            <a:gs pos="0">
              <a:srgbClr val="F5C5CB"/>
            </a:gs>
            <a:gs pos="14900">
              <a:srgbClr val="DCABD0"/>
            </a:gs>
            <a:gs pos="83000">
              <a:srgbClr val="5B24EA"/>
            </a:gs>
            <a:gs pos="100000">
              <a:srgbClr val="4E16ED"/>
            </a:gs>
          </a:gsLst>
          <a:lin ang="18900044" scaled="0"/>
        </a:gradFill>
      </p:bgPr>
    </p:bg>
    <p:spTree>
      <p:nvGrpSpPr>
        <p:cNvPr id="220" name="Shape 220"/>
        <p:cNvGrpSpPr/>
        <p:nvPr/>
      </p:nvGrpSpPr>
      <p:grpSpPr>
        <a:xfrm>
          <a:off x="0" y="0"/>
          <a:ext cx="0" cy="0"/>
          <a:chOff x="0" y="0"/>
          <a:chExt cx="0" cy="0"/>
        </a:xfrm>
      </p:grpSpPr>
      <p:sp>
        <p:nvSpPr>
          <p:cNvPr id="221" name="Google Shape;221;p23"/>
          <p:cNvSpPr txBox="1"/>
          <p:nvPr>
            <p:ph type="title"/>
          </p:nvPr>
        </p:nvSpPr>
        <p:spPr>
          <a:xfrm>
            <a:off x="4791300" y="804600"/>
            <a:ext cx="3312000" cy="10560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p:txBody>
      </p:sp>
      <p:sp>
        <p:nvSpPr>
          <p:cNvPr id="222" name="Google Shape;222;p23"/>
          <p:cNvSpPr txBox="1"/>
          <p:nvPr>
            <p:ph idx="1" type="subTitle"/>
          </p:nvPr>
        </p:nvSpPr>
        <p:spPr>
          <a:xfrm>
            <a:off x="4503300" y="2217600"/>
            <a:ext cx="4152000" cy="10560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23" name="Google Shape;223;p23"/>
          <p:cNvSpPr txBox="1"/>
          <p:nvPr>
            <p:ph idx="2" type="body"/>
          </p:nvPr>
        </p:nvSpPr>
        <p:spPr>
          <a:xfrm>
            <a:off x="463200" y="701250"/>
            <a:ext cx="3720000" cy="4164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FFFFFF"/>
              </a:buClr>
              <a:buSzPts val="1400"/>
              <a:buChar char="●"/>
              <a:defRPr>
                <a:solidFill>
                  <a:srgbClr val="FFFFFF"/>
                </a:solidFill>
              </a:defRPr>
            </a:lvl1pPr>
            <a:lvl2pPr indent="-317500" lvl="1" marL="914400" rtl="0">
              <a:spcBef>
                <a:spcPts val="1600"/>
              </a:spcBef>
              <a:spcAft>
                <a:spcPts val="0"/>
              </a:spcAft>
              <a:buClr>
                <a:srgbClr val="FFFFFF"/>
              </a:buClr>
              <a:buSzPts val="1400"/>
              <a:buChar char="○"/>
              <a:defRPr>
                <a:solidFill>
                  <a:srgbClr val="FFFFFF"/>
                </a:solidFill>
              </a:defRPr>
            </a:lvl2pPr>
            <a:lvl3pPr indent="-317500" lvl="2" marL="1371600" rtl="0">
              <a:spcBef>
                <a:spcPts val="1600"/>
              </a:spcBef>
              <a:spcAft>
                <a:spcPts val="0"/>
              </a:spcAft>
              <a:buClr>
                <a:srgbClr val="FFFFFF"/>
              </a:buClr>
              <a:buSzPts val="1400"/>
              <a:buChar char="■"/>
              <a:defRPr>
                <a:solidFill>
                  <a:srgbClr val="FFFFFF"/>
                </a:solidFill>
              </a:defRPr>
            </a:lvl3pPr>
            <a:lvl4pPr indent="-317500" lvl="3" marL="1828800" rtl="0">
              <a:spcBef>
                <a:spcPts val="1600"/>
              </a:spcBef>
              <a:spcAft>
                <a:spcPts val="0"/>
              </a:spcAft>
              <a:buClr>
                <a:srgbClr val="FFFFFF"/>
              </a:buClr>
              <a:buSzPts val="1400"/>
              <a:buChar char="●"/>
              <a:defRPr>
                <a:solidFill>
                  <a:srgbClr val="FFFFFF"/>
                </a:solidFill>
              </a:defRPr>
            </a:lvl4pPr>
            <a:lvl5pPr indent="-317500" lvl="4" marL="2286000" rtl="0">
              <a:spcBef>
                <a:spcPts val="1600"/>
              </a:spcBef>
              <a:spcAft>
                <a:spcPts val="0"/>
              </a:spcAft>
              <a:buClr>
                <a:srgbClr val="FFFFFF"/>
              </a:buClr>
              <a:buSzPts val="1400"/>
              <a:buChar char="○"/>
              <a:defRPr>
                <a:solidFill>
                  <a:srgbClr val="FFFFFF"/>
                </a:solidFill>
              </a:defRPr>
            </a:lvl5pPr>
            <a:lvl6pPr indent="-317500" lvl="5" marL="2743200" rtl="0">
              <a:spcBef>
                <a:spcPts val="1600"/>
              </a:spcBef>
              <a:spcAft>
                <a:spcPts val="0"/>
              </a:spcAft>
              <a:buClr>
                <a:srgbClr val="FFFFFF"/>
              </a:buClr>
              <a:buSzPts val="1400"/>
              <a:buChar char="■"/>
              <a:defRPr>
                <a:solidFill>
                  <a:srgbClr val="FFFFFF"/>
                </a:solidFill>
              </a:defRPr>
            </a:lvl6pPr>
            <a:lvl7pPr indent="-317500" lvl="6" marL="3200400" rtl="0">
              <a:spcBef>
                <a:spcPts val="1600"/>
              </a:spcBef>
              <a:spcAft>
                <a:spcPts val="0"/>
              </a:spcAft>
              <a:buClr>
                <a:srgbClr val="FFFFFF"/>
              </a:buClr>
              <a:buSzPts val="1400"/>
              <a:buChar char="●"/>
              <a:defRPr>
                <a:solidFill>
                  <a:srgbClr val="FFFFFF"/>
                </a:solidFill>
              </a:defRPr>
            </a:lvl7pPr>
            <a:lvl8pPr indent="-317500" lvl="7" marL="3657600" rtl="0">
              <a:spcBef>
                <a:spcPts val="1600"/>
              </a:spcBef>
              <a:spcAft>
                <a:spcPts val="0"/>
              </a:spcAft>
              <a:buClr>
                <a:srgbClr val="FFFFFF"/>
              </a:buClr>
              <a:buSzPts val="1400"/>
              <a:buChar char="○"/>
              <a:defRPr>
                <a:solidFill>
                  <a:srgbClr val="FFFFFF"/>
                </a:solidFill>
              </a:defRPr>
            </a:lvl8pPr>
            <a:lvl9pPr indent="-317500" lvl="8" marL="4114800" rtl="0">
              <a:spcBef>
                <a:spcPts val="1600"/>
              </a:spcBef>
              <a:spcAft>
                <a:spcPts val="1600"/>
              </a:spcAft>
              <a:buClr>
                <a:srgbClr val="FFFFFF"/>
              </a:buClr>
              <a:buSzPts val="1400"/>
              <a:buChar char="■"/>
              <a:defRPr>
                <a:solidFill>
                  <a:srgbClr val="FFFFFF"/>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1">
  <p:cSld name="Encabezado de sección_1">
    <p:bg>
      <p:bgPr>
        <a:gradFill>
          <a:gsLst>
            <a:gs pos="0">
              <a:srgbClr val="9ABCCC"/>
            </a:gs>
            <a:gs pos="39000">
              <a:srgbClr val="A0B2C9"/>
            </a:gs>
            <a:gs pos="100000">
              <a:srgbClr val="E43DA3"/>
            </a:gs>
          </a:gsLst>
          <a:lin ang="18900044" scaled="0"/>
        </a:gradFill>
      </p:bgPr>
    </p:bg>
    <p:spTree>
      <p:nvGrpSpPr>
        <p:cNvPr id="224" name="Shape 224"/>
        <p:cNvGrpSpPr/>
        <p:nvPr/>
      </p:nvGrpSpPr>
      <p:grpSpPr>
        <a:xfrm>
          <a:off x="0" y="0"/>
          <a:ext cx="0" cy="0"/>
          <a:chOff x="0" y="0"/>
          <a:chExt cx="0" cy="0"/>
        </a:xfrm>
      </p:grpSpPr>
      <p:sp>
        <p:nvSpPr>
          <p:cNvPr id="225" name="Google Shape;225;p24"/>
          <p:cNvSpPr txBox="1"/>
          <p:nvPr>
            <p:ph type="title"/>
          </p:nvPr>
        </p:nvSpPr>
        <p:spPr>
          <a:xfrm>
            <a:off x="4791300" y="804600"/>
            <a:ext cx="3312000" cy="10560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p:txBody>
      </p:sp>
      <p:sp>
        <p:nvSpPr>
          <p:cNvPr id="226" name="Google Shape;226;p24"/>
          <p:cNvSpPr txBox="1"/>
          <p:nvPr>
            <p:ph idx="1" type="body"/>
          </p:nvPr>
        </p:nvSpPr>
        <p:spPr>
          <a:xfrm>
            <a:off x="463200" y="701250"/>
            <a:ext cx="3720000" cy="4164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FFFFFF"/>
              </a:buClr>
              <a:buSzPts val="1400"/>
              <a:buChar char="●"/>
              <a:defRPr>
                <a:solidFill>
                  <a:srgbClr val="FFFFFF"/>
                </a:solidFill>
              </a:defRPr>
            </a:lvl1pPr>
            <a:lvl2pPr indent="-317500" lvl="1" marL="914400" rtl="0">
              <a:spcBef>
                <a:spcPts val="1600"/>
              </a:spcBef>
              <a:spcAft>
                <a:spcPts val="0"/>
              </a:spcAft>
              <a:buClr>
                <a:srgbClr val="FFFFFF"/>
              </a:buClr>
              <a:buSzPts val="1400"/>
              <a:buChar char="○"/>
              <a:defRPr>
                <a:solidFill>
                  <a:srgbClr val="FFFFFF"/>
                </a:solidFill>
              </a:defRPr>
            </a:lvl2pPr>
            <a:lvl3pPr indent="-317500" lvl="2" marL="1371600" rtl="0">
              <a:spcBef>
                <a:spcPts val="1600"/>
              </a:spcBef>
              <a:spcAft>
                <a:spcPts val="0"/>
              </a:spcAft>
              <a:buClr>
                <a:srgbClr val="FFFFFF"/>
              </a:buClr>
              <a:buSzPts val="1400"/>
              <a:buChar char="■"/>
              <a:defRPr>
                <a:solidFill>
                  <a:srgbClr val="FFFFFF"/>
                </a:solidFill>
              </a:defRPr>
            </a:lvl3pPr>
            <a:lvl4pPr indent="-317500" lvl="3" marL="1828800" rtl="0">
              <a:spcBef>
                <a:spcPts val="1600"/>
              </a:spcBef>
              <a:spcAft>
                <a:spcPts val="0"/>
              </a:spcAft>
              <a:buClr>
                <a:srgbClr val="FFFFFF"/>
              </a:buClr>
              <a:buSzPts val="1400"/>
              <a:buChar char="●"/>
              <a:defRPr>
                <a:solidFill>
                  <a:srgbClr val="FFFFFF"/>
                </a:solidFill>
              </a:defRPr>
            </a:lvl4pPr>
            <a:lvl5pPr indent="-317500" lvl="4" marL="2286000" rtl="0">
              <a:spcBef>
                <a:spcPts val="1600"/>
              </a:spcBef>
              <a:spcAft>
                <a:spcPts val="0"/>
              </a:spcAft>
              <a:buClr>
                <a:srgbClr val="FFFFFF"/>
              </a:buClr>
              <a:buSzPts val="1400"/>
              <a:buChar char="○"/>
              <a:defRPr>
                <a:solidFill>
                  <a:srgbClr val="FFFFFF"/>
                </a:solidFill>
              </a:defRPr>
            </a:lvl5pPr>
            <a:lvl6pPr indent="-317500" lvl="5" marL="2743200" rtl="0">
              <a:spcBef>
                <a:spcPts val="1600"/>
              </a:spcBef>
              <a:spcAft>
                <a:spcPts val="0"/>
              </a:spcAft>
              <a:buClr>
                <a:srgbClr val="FFFFFF"/>
              </a:buClr>
              <a:buSzPts val="1400"/>
              <a:buChar char="■"/>
              <a:defRPr>
                <a:solidFill>
                  <a:srgbClr val="FFFFFF"/>
                </a:solidFill>
              </a:defRPr>
            </a:lvl6pPr>
            <a:lvl7pPr indent="-317500" lvl="6" marL="3200400" rtl="0">
              <a:spcBef>
                <a:spcPts val="1600"/>
              </a:spcBef>
              <a:spcAft>
                <a:spcPts val="0"/>
              </a:spcAft>
              <a:buClr>
                <a:srgbClr val="FFFFFF"/>
              </a:buClr>
              <a:buSzPts val="1400"/>
              <a:buChar char="●"/>
              <a:defRPr>
                <a:solidFill>
                  <a:srgbClr val="FFFFFF"/>
                </a:solidFill>
              </a:defRPr>
            </a:lvl7pPr>
            <a:lvl8pPr indent="-317500" lvl="7" marL="3657600" rtl="0">
              <a:spcBef>
                <a:spcPts val="1600"/>
              </a:spcBef>
              <a:spcAft>
                <a:spcPts val="0"/>
              </a:spcAft>
              <a:buClr>
                <a:srgbClr val="FFFFFF"/>
              </a:buClr>
              <a:buSzPts val="1400"/>
              <a:buChar char="○"/>
              <a:defRPr>
                <a:solidFill>
                  <a:srgbClr val="FFFFFF"/>
                </a:solidFill>
              </a:defRPr>
            </a:lvl8pPr>
            <a:lvl9pPr indent="-317500" lvl="8" marL="4114800" rtl="0">
              <a:spcBef>
                <a:spcPts val="1600"/>
              </a:spcBef>
              <a:spcAft>
                <a:spcPts val="1600"/>
              </a:spcAft>
              <a:buClr>
                <a:srgbClr val="FFFFFF"/>
              </a:buClr>
              <a:buSzPts val="1400"/>
              <a:buChar char="■"/>
              <a:defRPr>
                <a:solidFill>
                  <a:srgbClr val="FFFFFF"/>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227" name="Shape 227"/>
        <p:cNvGrpSpPr/>
        <p:nvPr/>
      </p:nvGrpSpPr>
      <p:grpSpPr>
        <a:xfrm>
          <a:off x="0" y="0"/>
          <a:ext cx="0" cy="0"/>
          <a:chOff x="0" y="0"/>
          <a:chExt cx="0" cy="0"/>
        </a:xfrm>
      </p:grpSpPr>
      <p:sp>
        <p:nvSpPr>
          <p:cNvPr id="228" name="Google Shape;228;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9" name="Google Shape;229;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0" name="Google Shape;230;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rot="5400000">
            <a:off x="4209425" y="601175"/>
            <a:ext cx="332400" cy="875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0" y="-50"/>
            <a:ext cx="332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rgbClr val="F18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rot="10800000">
            <a:off x="7881000" y="-50"/>
            <a:ext cx="1263000" cy="1263000"/>
          </a:xfrm>
          <a:prstGeom prst="rtTriangle">
            <a:avLst/>
          </a:prstGeom>
          <a:solidFill>
            <a:srgbClr val="27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txBox="1"/>
          <p:nvPr>
            <p:ph idx="1" type="body"/>
          </p:nvPr>
        </p:nvSpPr>
        <p:spPr>
          <a:xfrm>
            <a:off x="614375" y="1034575"/>
            <a:ext cx="7816500" cy="35703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Clr>
                <a:srgbClr val="F3F3F3"/>
              </a:buClr>
              <a:buSzPts val="1000"/>
              <a:buFont typeface="Muli"/>
              <a:buChar char="●"/>
              <a:defRPr>
                <a:solidFill>
                  <a:schemeClr val="dk1"/>
                </a:solidFill>
              </a:defRPr>
            </a:lvl1pPr>
            <a:lvl2pPr indent="-317500" lvl="1" marL="914400" rtl="0">
              <a:spcBef>
                <a:spcPts val="1800"/>
              </a:spcBef>
              <a:spcAft>
                <a:spcPts val="0"/>
              </a:spcAft>
              <a:buClr>
                <a:srgbClr val="F3F3F3"/>
              </a:buClr>
              <a:buSzPts val="1400"/>
              <a:buFont typeface="Josefin Slab Thin"/>
              <a:buChar char="○"/>
              <a:defRPr>
                <a:solidFill>
                  <a:schemeClr val="dk1"/>
                </a:solidFill>
              </a:defRPr>
            </a:lvl2pPr>
            <a:lvl3pPr indent="-317500" lvl="2" marL="1371600" rtl="0">
              <a:spcBef>
                <a:spcPts val="1600"/>
              </a:spcBef>
              <a:spcAft>
                <a:spcPts val="0"/>
              </a:spcAft>
              <a:buClr>
                <a:srgbClr val="F3F3F3"/>
              </a:buClr>
              <a:buSzPts val="1400"/>
              <a:buFont typeface="Josefin Slab Thin"/>
              <a:buChar char="■"/>
              <a:defRPr>
                <a:solidFill>
                  <a:schemeClr val="dk1"/>
                </a:solidFill>
              </a:defRPr>
            </a:lvl3pPr>
            <a:lvl4pPr indent="-317500" lvl="3" marL="1828800" rtl="0">
              <a:spcBef>
                <a:spcPts val="1600"/>
              </a:spcBef>
              <a:spcAft>
                <a:spcPts val="0"/>
              </a:spcAft>
              <a:buClr>
                <a:srgbClr val="F3F3F3"/>
              </a:buClr>
              <a:buSzPts val="1400"/>
              <a:buFont typeface="Josefin Slab Thin"/>
              <a:buChar char="●"/>
              <a:defRPr>
                <a:solidFill>
                  <a:schemeClr val="dk1"/>
                </a:solidFill>
              </a:defRPr>
            </a:lvl4pPr>
            <a:lvl5pPr indent="-317500" lvl="4" marL="2286000" rtl="0">
              <a:spcBef>
                <a:spcPts val="1600"/>
              </a:spcBef>
              <a:spcAft>
                <a:spcPts val="0"/>
              </a:spcAft>
              <a:buClr>
                <a:srgbClr val="F3F3F3"/>
              </a:buClr>
              <a:buSzPts val="1400"/>
              <a:buFont typeface="Josefin Slab Thin"/>
              <a:buChar char="○"/>
              <a:defRPr>
                <a:solidFill>
                  <a:schemeClr val="dk1"/>
                </a:solidFill>
              </a:defRPr>
            </a:lvl5pPr>
            <a:lvl6pPr indent="-317500" lvl="5" marL="2743200" rtl="0">
              <a:spcBef>
                <a:spcPts val="1600"/>
              </a:spcBef>
              <a:spcAft>
                <a:spcPts val="0"/>
              </a:spcAft>
              <a:buClr>
                <a:srgbClr val="F3F3F3"/>
              </a:buClr>
              <a:buSzPts val="1400"/>
              <a:buFont typeface="Josefin Slab Thin"/>
              <a:buChar char="■"/>
              <a:defRPr>
                <a:solidFill>
                  <a:schemeClr val="dk1"/>
                </a:solidFill>
              </a:defRPr>
            </a:lvl6pPr>
            <a:lvl7pPr indent="-317500" lvl="6" marL="3200400" rtl="0">
              <a:spcBef>
                <a:spcPts val="1600"/>
              </a:spcBef>
              <a:spcAft>
                <a:spcPts val="0"/>
              </a:spcAft>
              <a:buClr>
                <a:srgbClr val="F3F3F3"/>
              </a:buClr>
              <a:buSzPts val="1400"/>
              <a:buFont typeface="Josefin Slab Thin"/>
              <a:buChar char="●"/>
              <a:defRPr>
                <a:solidFill>
                  <a:schemeClr val="dk1"/>
                </a:solidFill>
              </a:defRPr>
            </a:lvl7pPr>
            <a:lvl8pPr indent="-317500" lvl="7" marL="3657600" rtl="0">
              <a:spcBef>
                <a:spcPts val="1600"/>
              </a:spcBef>
              <a:spcAft>
                <a:spcPts val="0"/>
              </a:spcAft>
              <a:buClr>
                <a:srgbClr val="F3F3F3"/>
              </a:buClr>
              <a:buSzPts val="1400"/>
              <a:buFont typeface="Josefin Slab Thin"/>
              <a:buChar char="○"/>
              <a:defRPr>
                <a:solidFill>
                  <a:schemeClr val="dk1"/>
                </a:solidFill>
              </a:defRPr>
            </a:lvl8pPr>
            <a:lvl9pPr indent="-317500" lvl="8" marL="4114800" rtl="0">
              <a:spcBef>
                <a:spcPts val="1600"/>
              </a:spcBef>
              <a:spcAft>
                <a:spcPts val="1600"/>
              </a:spcAft>
              <a:buClr>
                <a:srgbClr val="F3F3F3"/>
              </a:buClr>
              <a:buSzPts val="1400"/>
              <a:buFont typeface="Josefin Slab Thin"/>
              <a:buChar char="■"/>
              <a:defRPr>
                <a:solidFill>
                  <a:schemeClr val="dk1"/>
                </a:solidFill>
              </a:defRPr>
            </a:lvl9pPr>
          </a:lstStyle>
          <a:p/>
        </p:txBody>
      </p:sp>
      <p:sp>
        <p:nvSpPr>
          <p:cNvPr id="31" name="Google Shape;31;p4"/>
          <p:cNvSpPr txBox="1"/>
          <p:nvPr>
            <p:ph type="title"/>
          </p:nvPr>
        </p:nvSpPr>
        <p:spPr>
          <a:xfrm>
            <a:off x="614375" y="419100"/>
            <a:ext cx="4033800" cy="581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 name="Shape 32"/>
        <p:cNvGrpSpPr/>
        <p:nvPr/>
      </p:nvGrpSpPr>
      <p:grpSpPr>
        <a:xfrm>
          <a:off x="0" y="0"/>
          <a:ext cx="0" cy="0"/>
          <a:chOff x="0" y="0"/>
          <a:chExt cx="0" cy="0"/>
        </a:xfrm>
      </p:grpSpPr>
      <p:sp>
        <p:nvSpPr>
          <p:cNvPr id="33" name="Google Shape;33;p5"/>
          <p:cNvSpPr txBox="1"/>
          <p:nvPr>
            <p:ph type="title"/>
          </p:nvPr>
        </p:nvSpPr>
        <p:spPr>
          <a:xfrm>
            <a:off x="615696" y="423672"/>
            <a:ext cx="3154800" cy="59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 name="Google Shape;34;p5"/>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txBox="1"/>
          <p:nvPr>
            <p:ph idx="1" type="subTitle"/>
          </p:nvPr>
        </p:nvSpPr>
        <p:spPr>
          <a:xfrm>
            <a:off x="714125" y="1346600"/>
            <a:ext cx="10374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39" name="Google Shape;39;p5"/>
          <p:cNvSpPr txBox="1"/>
          <p:nvPr>
            <p:ph idx="2" type="subTitle"/>
          </p:nvPr>
        </p:nvSpPr>
        <p:spPr>
          <a:xfrm>
            <a:off x="714125" y="1617800"/>
            <a:ext cx="2257800" cy="50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40" name="Google Shape;40;p5"/>
          <p:cNvSpPr txBox="1"/>
          <p:nvPr>
            <p:ph idx="3" type="subTitle"/>
          </p:nvPr>
        </p:nvSpPr>
        <p:spPr>
          <a:xfrm>
            <a:off x="714125" y="2595200"/>
            <a:ext cx="10374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41" name="Google Shape;41;p5"/>
          <p:cNvSpPr txBox="1"/>
          <p:nvPr>
            <p:ph idx="4" type="subTitle"/>
          </p:nvPr>
        </p:nvSpPr>
        <p:spPr>
          <a:xfrm>
            <a:off x="714125" y="2866100"/>
            <a:ext cx="22578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42" name="Google Shape;42;p5"/>
          <p:cNvSpPr txBox="1"/>
          <p:nvPr>
            <p:ph hasCustomPrompt="1" idx="5" type="title"/>
          </p:nvPr>
        </p:nvSpPr>
        <p:spPr>
          <a:xfrm>
            <a:off x="714125" y="2338800"/>
            <a:ext cx="317100" cy="2739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6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43" name="Google Shape;43;p5"/>
          <p:cNvSpPr txBox="1"/>
          <p:nvPr>
            <p:ph hasCustomPrompt="1" idx="6" type="title"/>
          </p:nvPr>
        </p:nvSpPr>
        <p:spPr>
          <a:xfrm>
            <a:off x="714125" y="1090200"/>
            <a:ext cx="317100" cy="2739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6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44" name="Google Shape;44;p5"/>
          <p:cNvSpPr txBox="1"/>
          <p:nvPr>
            <p:ph idx="7" type="subTitle"/>
          </p:nvPr>
        </p:nvSpPr>
        <p:spPr>
          <a:xfrm>
            <a:off x="714125" y="3843800"/>
            <a:ext cx="10374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45" name="Google Shape;45;p5"/>
          <p:cNvSpPr txBox="1"/>
          <p:nvPr>
            <p:ph idx="8" type="subTitle"/>
          </p:nvPr>
        </p:nvSpPr>
        <p:spPr>
          <a:xfrm>
            <a:off x="714125" y="4115000"/>
            <a:ext cx="22578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46" name="Google Shape;46;p5"/>
          <p:cNvSpPr txBox="1"/>
          <p:nvPr>
            <p:ph hasCustomPrompt="1" idx="9" type="title"/>
          </p:nvPr>
        </p:nvSpPr>
        <p:spPr>
          <a:xfrm>
            <a:off x="714125" y="3587400"/>
            <a:ext cx="317100" cy="2739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6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accent2"/>
        </a:solidFill>
      </p:bgPr>
    </p:bg>
    <p:spTree>
      <p:nvGrpSpPr>
        <p:cNvPr id="47" name="Shape 47"/>
        <p:cNvGrpSpPr/>
        <p:nvPr/>
      </p:nvGrpSpPr>
      <p:grpSpPr>
        <a:xfrm>
          <a:off x="0" y="0"/>
          <a:ext cx="0" cy="0"/>
          <a:chOff x="0" y="0"/>
          <a:chExt cx="0" cy="0"/>
        </a:xfrm>
      </p:grpSpPr>
      <p:sp>
        <p:nvSpPr>
          <p:cNvPr id="48" name="Google Shape;48;p6"/>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txBox="1"/>
          <p:nvPr>
            <p:ph type="title"/>
          </p:nvPr>
        </p:nvSpPr>
        <p:spPr>
          <a:xfrm>
            <a:off x="614400" y="423675"/>
            <a:ext cx="7815600" cy="59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1"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1" name="Google Shape;51;p6"/>
          <p:cNvSpPr/>
          <p:nvPr/>
        </p:nvSpPr>
        <p:spPr>
          <a:xfrm flipH="1">
            <a:off x="7210471" y="3649600"/>
            <a:ext cx="1933529" cy="1493895"/>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rot="5400000">
            <a:off x="4390350" y="396700"/>
            <a:ext cx="343500" cy="917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p:nvPr/>
        </p:nvSpPr>
        <p:spPr>
          <a:xfrm rot="5400000">
            <a:off x="4209425" y="601175"/>
            <a:ext cx="332400" cy="875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7"/>
          <p:cNvSpPr/>
          <p:nvPr/>
        </p:nvSpPr>
        <p:spPr>
          <a:xfrm>
            <a:off x="0" y="-50"/>
            <a:ext cx="332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7"/>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rgbClr val="F18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rot="10800000">
            <a:off x="7881000" y="-50"/>
            <a:ext cx="1263000" cy="1263000"/>
          </a:xfrm>
          <a:prstGeom prst="rtTriangle">
            <a:avLst/>
          </a:prstGeom>
          <a:solidFill>
            <a:srgbClr val="27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txBox="1"/>
          <p:nvPr>
            <p:ph idx="1" type="body"/>
          </p:nvPr>
        </p:nvSpPr>
        <p:spPr>
          <a:xfrm>
            <a:off x="614375" y="1034575"/>
            <a:ext cx="7816500" cy="35703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Clr>
                <a:srgbClr val="F3F3F3"/>
              </a:buClr>
              <a:buSzPts val="1000"/>
              <a:buFont typeface="Muli"/>
              <a:buChar char="●"/>
              <a:defRPr>
                <a:solidFill>
                  <a:schemeClr val="dk1"/>
                </a:solidFill>
              </a:defRPr>
            </a:lvl1pPr>
            <a:lvl2pPr indent="-317500" lvl="1" marL="914400" rtl="0">
              <a:spcBef>
                <a:spcPts val="1800"/>
              </a:spcBef>
              <a:spcAft>
                <a:spcPts val="0"/>
              </a:spcAft>
              <a:buClr>
                <a:srgbClr val="F3F3F3"/>
              </a:buClr>
              <a:buSzPts val="1400"/>
              <a:buFont typeface="Josefin Slab Thin"/>
              <a:buChar char="○"/>
              <a:defRPr>
                <a:solidFill>
                  <a:schemeClr val="dk1"/>
                </a:solidFill>
              </a:defRPr>
            </a:lvl2pPr>
            <a:lvl3pPr indent="-317500" lvl="2" marL="1371600" rtl="0">
              <a:spcBef>
                <a:spcPts val="1600"/>
              </a:spcBef>
              <a:spcAft>
                <a:spcPts val="0"/>
              </a:spcAft>
              <a:buClr>
                <a:srgbClr val="F3F3F3"/>
              </a:buClr>
              <a:buSzPts val="1400"/>
              <a:buFont typeface="Josefin Slab Thin"/>
              <a:buChar char="■"/>
              <a:defRPr>
                <a:solidFill>
                  <a:schemeClr val="dk1"/>
                </a:solidFill>
              </a:defRPr>
            </a:lvl3pPr>
            <a:lvl4pPr indent="-317500" lvl="3" marL="1828800" rtl="0">
              <a:spcBef>
                <a:spcPts val="1600"/>
              </a:spcBef>
              <a:spcAft>
                <a:spcPts val="0"/>
              </a:spcAft>
              <a:buClr>
                <a:srgbClr val="F3F3F3"/>
              </a:buClr>
              <a:buSzPts val="1400"/>
              <a:buFont typeface="Josefin Slab Thin"/>
              <a:buChar char="●"/>
              <a:defRPr>
                <a:solidFill>
                  <a:schemeClr val="dk1"/>
                </a:solidFill>
              </a:defRPr>
            </a:lvl4pPr>
            <a:lvl5pPr indent="-317500" lvl="4" marL="2286000" rtl="0">
              <a:spcBef>
                <a:spcPts val="1600"/>
              </a:spcBef>
              <a:spcAft>
                <a:spcPts val="0"/>
              </a:spcAft>
              <a:buClr>
                <a:srgbClr val="F3F3F3"/>
              </a:buClr>
              <a:buSzPts val="1400"/>
              <a:buFont typeface="Josefin Slab Thin"/>
              <a:buChar char="○"/>
              <a:defRPr>
                <a:solidFill>
                  <a:schemeClr val="dk1"/>
                </a:solidFill>
              </a:defRPr>
            </a:lvl5pPr>
            <a:lvl6pPr indent="-317500" lvl="5" marL="2743200" rtl="0">
              <a:spcBef>
                <a:spcPts val="1600"/>
              </a:spcBef>
              <a:spcAft>
                <a:spcPts val="0"/>
              </a:spcAft>
              <a:buClr>
                <a:srgbClr val="F3F3F3"/>
              </a:buClr>
              <a:buSzPts val="1400"/>
              <a:buFont typeface="Josefin Slab Thin"/>
              <a:buChar char="■"/>
              <a:defRPr>
                <a:solidFill>
                  <a:schemeClr val="dk1"/>
                </a:solidFill>
              </a:defRPr>
            </a:lvl6pPr>
            <a:lvl7pPr indent="-317500" lvl="6" marL="3200400" rtl="0">
              <a:spcBef>
                <a:spcPts val="1600"/>
              </a:spcBef>
              <a:spcAft>
                <a:spcPts val="0"/>
              </a:spcAft>
              <a:buClr>
                <a:srgbClr val="F3F3F3"/>
              </a:buClr>
              <a:buSzPts val="1400"/>
              <a:buFont typeface="Josefin Slab Thin"/>
              <a:buChar char="●"/>
              <a:defRPr>
                <a:solidFill>
                  <a:schemeClr val="dk1"/>
                </a:solidFill>
              </a:defRPr>
            </a:lvl7pPr>
            <a:lvl8pPr indent="-317500" lvl="7" marL="3657600" rtl="0">
              <a:spcBef>
                <a:spcPts val="1600"/>
              </a:spcBef>
              <a:spcAft>
                <a:spcPts val="0"/>
              </a:spcAft>
              <a:buClr>
                <a:srgbClr val="F3F3F3"/>
              </a:buClr>
              <a:buSzPts val="1400"/>
              <a:buFont typeface="Josefin Slab Thin"/>
              <a:buChar char="○"/>
              <a:defRPr>
                <a:solidFill>
                  <a:schemeClr val="dk1"/>
                </a:solidFill>
              </a:defRPr>
            </a:lvl8pPr>
            <a:lvl9pPr indent="-317500" lvl="8" marL="4114800" rtl="0">
              <a:spcBef>
                <a:spcPts val="1600"/>
              </a:spcBef>
              <a:spcAft>
                <a:spcPts val="1600"/>
              </a:spcAft>
              <a:buClr>
                <a:srgbClr val="F3F3F3"/>
              </a:buClr>
              <a:buSzPts val="1400"/>
              <a:buFont typeface="Josefin Slab Thin"/>
              <a:buChar char="■"/>
              <a:defRPr>
                <a:solidFill>
                  <a:schemeClr val="dk1"/>
                </a:solidFill>
              </a:defRPr>
            </a:lvl9pPr>
          </a:lstStyle>
          <a:p/>
        </p:txBody>
      </p:sp>
      <p:sp>
        <p:nvSpPr>
          <p:cNvPr id="59" name="Google Shape;59;p7"/>
          <p:cNvSpPr txBox="1"/>
          <p:nvPr>
            <p:ph type="title"/>
          </p:nvPr>
        </p:nvSpPr>
        <p:spPr>
          <a:xfrm>
            <a:off x="614375" y="419100"/>
            <a:ext cx="4033800" cy="581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0" name="Shape 60"/>
        <p:cNvGrpSpPr/>
        <p:nvPr/>
      </p:nvGrpSpPr>
      <p:grpSpPr>
        <a:xfrm>
          <a:off x="0" y="0"/>
          <a:ext cx="0" cy="0"/>
          <a:chOff x="0" y="0"/>
          <a:chExt cx="0" cy="0"/>
        </a:xfrm>
      </p:grpSpPr>
      <p:sp>
        <p:nvSpPr>
          <p:cNvPr id="61" name="Google Shape;61;p8"/>
          <p:cNvSpPr txBox="1"/>
          <p:nvPr>
            <p:ph type="title"/>
          </p:nvPr>
        </p:nvSpPr>
        <p:spPr>
          <a:xfrm>
            <a:off x="714125" y="452400"/>
            <a:ext cx="3057900" cy="27147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000">
                <a:solidFill>
                  <a:schemeClr val="lt2"/>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2" name="Google Shape;62;p8"/>
          <p:cNvSpPr txBox="1"/>
          <p:nvPr>
            <p:ph idx="2" type="title"/>
          </p:nvPr>
        </p:nvSpPr>
        <p:spPr>
          <a:xfrm>
            <a:off x="714125" y="1725300"/>
            <a:ext cx="4581900" cy="16929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63" name="Google Shape;63;p8"/>
          <p:cNvSpPr/>
          <p:nvPr/>
        </p:nvSpPr>
        <p:spPr>
          <a:xfrm rot="5400000">
            <a:off x="4410375" y="400325"/>
            <a:ext cx="332400" cy="915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8"/>
          <p:cNvSpPr/>
          <p:nvPr/>
        </p:nvSpPr>
        <p:spPr>
          <a:xfrm>
            <a:off x="0" y="-50"/>
            <a:ext cx="332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2"/>
        </a:solidFill>
      </p:bgPr>
    </p:bg>
    <p:spTree>
      <p:nvGrpSpPr>
        <p:cNvPr id="65" name="Shape 65"/>
        <p:cNvGrpSpPr/>
        <p:nvPr/>
      </p:nvGrpSpPr>
      <p:grpSpPr>
        <a:xfrm>
          <a:off x="0" y="0"/>
          <a:ext cx="0" cy="0"/>
          <a:chOff x="0" y="0"/>
          <a:chExt cx="0" cy="0"/>
        </a:xfrm>
      </p:grpSpPr>
      <p:sp>
        <p:nvSpPr>
          <p:cNvPr id="66" name="Google Shape;66;p9"/>
          <p:cNvSpPr/>
          <p:nvPr/>
        </p:nvSpPr>
        <p:spPr>
          <a:xfrm rot="5400000">
            <a:off x="4390350" y="400900"/>
            <a:ext cx="343500" cy="9163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9"/>
          <p:cNvSpPr/>
          <p:nvPr/>
        </p:nvSpPr>
        <p:spPr>
          <a:xfrm>
            <a:off x="0" y="-5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9"/>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9"/>
          <p:cNvSpPr txBox="1"/>
          <p:nvPr>
            <p:ph type="title"/>
          </p:nvPr>
        </p:nvSpPr>
        <p:spPr>
          <a:xfrm>
            <a:off x="713100" y="1363350"/>
            <a:ext cx="3197400" cy="1182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4000"/>
            </a:lvl1pPr>
            <a:lvl2pPr lvl="1" rtl="0">
              <a:spcBef>
                <a:spcPts val="0"/>
              </a:spcBef>
              <a:spcAft>
                <a:spcPts val="0"/>
              </a:spcAft>
              <a:buNone/>
              <a:defRPr b="1" sz="4000"/>
            </a:lvl2pPr>
            <a:lvl3pPr lvl="2" rtl="0">
              <a:spcBef>
                <a:spcPts val="0"/>
              </a:spcBef>
              <a:spcAft>
                <a:spcPts val="0"/>
              </a:spcAft>
              <a:buNone/>
              <a:defRPr b="1" sz="4000"/>
            </a:lvl3pPr>
            <a:lvl4pPr lvl="3" rtl="0">
              <a:spcBef>
                <a:spcPts val="0"/>
              </a:spcBef>
              <a:spcAft>
                <a:spcPts val="0"/>
              </a:spcAft>
              <a:buNone/>
              <a:defRPr b="1" sz="4000"/>
            </a:lvl4pPr>
            <a:lvl5pPr lvl="4" rtl="0">
              <a:spcBef>
                <a:spcPts val="0"/>
              </a:spcBef>
              <a:spcAft>
                <a:spcPts val="0"/>
              </a:spcAft>
              <a:buNone/>
              <a:defRPr b="1" sz="4000"/>
            </a:lvl5pPr>
            <a:lvl6pPr lvl="5" rtl="0">
              <a:spcBef>
                <a:spcPts val="0"/>
              </a:spcBef>
              <a:spcAft>
                <a:spcPts val="0"/>
              </a:spcAft>
              <a:buNone/>
              <a:defRPr b="1" sz="4000"/>
            </a:lvl6pPr>
            <a:lvl7pPr lvl="6" rtl="0">
              <a:spcBef>
                <a:spcPts val="0"/>
              </a:spcBef>
              <a:spcAft>
                <a:spcPts val="0"/>
              </a:spcAft>
              <a:buNone/>
              <a:defRPr b="1" sz="4000"/>
            </a:lvl7pPr>
            <a:lvl8pPr lvl="7" rtl="0">
              <a:spcBef>
                <a:spcPts val="0"/>
              </a:spcBef>
              <a:spcAft>
                <a:spcPts val="0"/>
              </a:spcAft>
              <a:buNone/>
              <a:defRPr b="1" sz="4000"/>
            </a:lvl8pPr>
            <a:lvl9pPr lvl="8" rtl="0">
              <a:spcBef>
                <a:spcPts val="0"/>
              </a:spcBef>
              <a:spcAft>
                <a:spcPts val="0"/>
              </a:spcAft>
              <a:buNone/>
              <a:defRPr b="1" sz="4000"/>
            </a:lvl9pPr>
          </a:lstStyle>
          <a:p/>
        </p:txBody>
      </p:sp>
      <p:sp>
        <p:nvSpPr>
          <p:cNvPr id="70" name="Google Shape;70;p9"/>
          <p:cNvSpPr txBox="1"/>
          <p:nvPr>
            <p:ph idx="1" type="subTitle"/>
          </p:nvPr>
        </p:nvSpPr>
        <p:spPr>
          <a:xfrm>
            <a:off x="713100" y="2695200"/>
            <a:ext cx="2631300" cy="77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71" name="Google Shape;71;p9"/>
          <p:cNvSpPr txBox="1"/>
          <p:nvPr>
            <p:ph idx="2" type="subTitle"/>
          </p:nvPr>
        </p:nvSpPr>
        <p:spPr>
          <a:xfrm>
            <a:off x="5421725" y="1042141"/>
            <a:ext cx="1197900" cy="34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b="1" sz="1600">
                <a:solidFill>
                  <a:schemeClr val="dk1"/>
                </a:solidFill>
                <a:latin typeface="Lato"/>
                <a:ea typeface="Lato"/>
                <a:cs typeface="Lato"/>
                <a:sym typeface="Lato"/>
              </a:defRPr>
            </a:lvl1pPr>
            <a:lvl2pPr lvl="1" rtl="0">
              <a:spcBef>
                <a:spcPts val="0"/>
              </a:spcBef>
              <a:spcAft>
                <a:spcPts val="0"/>
              </a:spcAft>
              <a:buNone/>
              <a:defRPr b="1" sz="1600">
                <a:solidFill>
                  <a:schemeClr val="dk1"/>
                </a:solidFill>
                <a:latin typeface="Lato"/>
                <a:ea typeface="Lato"/>
                <a:cs typeface="Lato"/>
                <a:sym typeface="Lato"/>
              </a:defRPr>
            </a:lvl2pPr>
            <a:lvl3pPr lvl="2" rtl="0">
              <a:spcBef>
                <a:spcPts val="1600"/>
              </a:spcBef>
              <a:spcAft>
                <a:spcPts val="0"/>
              </a:spcAft>
              <a:buNone/>
              <a:defRPr b="1" sz="1600">
                <a:solidFill>
                  <a:schemeClr val="dk1"/>
                </a:solidFill>
                <a:latin typeface="Lato"/>
                <a:ea typeface="Lato"/>
                <a:cs typeface="Lato"/>
                <a:sym typeface="Lato"/>
              </a:defRPr>
            </a:lvl3pPr>
            <a:lvl4pPr lvl="3" rtl="0">
              <a:spcBef>
                <a:spcPts val="1600"/>
              </a:spcBef>
              <a:spcAft>
                <a:spcPts val="0"/>
              </a:spcAft>
              <a:buNone/>
              <a:defRPr b="1" sz="1600">
                <a:solidFill>
                  <a:schemeClr val="dk1"/>
                </a:solidFill>
                <a:latin typeface="Lato"/>
                <a:ea typeface="Lato"/>
                <a:cs typeface="Lato"/>
                <a:sym typeface="Lato"/>
              </a:defRPr>
            </a:lvl4pPr>
            <a:lvl5pPr lvl="4" rtl="0">
              <a:spcBef>
                <a:spcPts val="1600"/>
              </a:spcBef>
              <a:spcAft>
                <a:spcPts val="0"/>
              </a:spcAft>
              <a:buNone/>
              <a:defRPr b="1" sz="1600">
                <a:solidFill>
                  <a:schemeClr val="dk1"/>
                </a:solidFill>
                <a:latin typeface="Lato"/>
                <a:ea typeface="Lato"/>
                <a:cs typeface="Lato"/>
                <a:sym typeface="Lato"/>
              </a:defRPr>
            </a:lvl5pPr>
            <a:lvl6pPr lvl="5" rtl="0">
              <a:spcBef>
                <a:spcPts val="1600"/>
              </a:spcBef>
              <a:spcAft>
                <a:spcPts val="0"/>
              </a:spcAft>
              <a:buNone/>
              <a:defRPr b="1" sz="1600">
                <a:solidFill>
                  <a:schemeClr val="dk1"/>
                </a:solidFill>
                <a:latin typeface="Lato"/>
                <a:ea typeface="Lato"/>
                <a:cs typeface="Lato"/>
                <a:sym typeface="Lato"/>
              </a:defRPr>
            </a:lvl6pPr>
            <a:lvl7pPr lvl="6" rtl="0">
              <a:spcBef>
                <a:spcPts val="1600"/>
              </a:spcBef>
              <a:spcAft>
                <a:spcPts val="0"/>
              </a:spcAft>
              <a:buNone/>
              <a:defRPr b="1" sz="1600">
                <a:solidFill>
                  <a:schemeClr val="dk1"/>
                </a:solidFill>
                <a:latin typeface="Lato"/>
                <a:ea typeface="Lato"/>
                <a:cs typeface="Lato"/>
                <a:sym typeface="Lato"/>
              </a:defRPr>
            </a:lvl7pPr>
            <a:lvl8pPr lvl="7" rtl="0">
              <a:spcBef>
                <a:spcPts val="1600"/>
              </a:spcBef>
              <a:spcAft>
                <a:spcPts val="0"/>
              </a:spcAft>
              <a:buNone/>
              <a:defRPr b="1" sz="1600">
                <a:solidFill>
                  <a:schemeClr val="dk1"/>
                </a:solidFill>
                <a:latin typeface="Lato"/>
                <a:ea typeface="Lato"/>
                <a:cs typeface="Lato"/>
                <a:sym typeface="Lato"/>
              </a:defRPr>
            </a:lvl8pPr>
            <a:lvl9pPr lvl="8" rtl="0">
              <a:spcBef>
                <a:spcPts val="1600"/>
              </a:spcBef>
              <a:spcAft>
                <a:spcPts val="1600"/>
              </a:spcAft>
              <a:buNone/>
              <a:defRPr b="1" sz="1600">
                <a:solidFill>
                  <a:schemeClr val="dk1"/>
                </a:solidFill>
                <a:latin typeface="Lato"/>
                <a:ea typeface="Lato"/>
                <a:cs typeface="Lato"/>
                <a:sym typeface="Lato"/>
              </a:defRPr>
            </a:lvl9pPr>
          </a:lstStyle>
          <a:p/>
        </p:txBody>
      </p:sp>
      <p:sp>
        <p:nvSpPr>
          <p:cNvPr id="72" name="Google Shape;72;p9"/>
          <p:cNvSpPr txBox="1"/>
          <p:nvPr>
            <p:ph idx="3" type="subTitle"/>
          </p:nvPr>
        </p:nvSpPr>
        <p:spPr>
          <a:xfrm>
            <a:off x="5421725" y="1611050"/>
            <a:ext cx="2122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73" name="Google Shape;73;p9"/>
          <p:cNvSpPr txBox="1"/>
          <p:nvPr>
            <p:ph idx="4" type="subTitle"/>
          </p:nvPr>
        </p:nvSpPr>
        <p:spPr>
          <a:xfrm>
            <a:off x="5421725" y="2295725"/>
            <a:ext cx="2122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74" name="Google Shape;74;p9"/>
          <p:cNvSpPr txBox="1"/>
          <p:nvPr>
            <p:ph idx="5" type="subTitle"/>
          </p:nvPr>
        </p:nvSpPr>
        <p:spPr>
          <a:xfrm>
            <a:off x="5421725" y="2983725"/>
            <a:ext cx="2122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75" name="Google Shape;75;p9"/>
          <p:cNvSpPr txBox="1"/>
          <p:nvPr>
            <p:ph idx="6" type="subTitle"/>
          </p:nvPr>
        </p:nvSpPr>
        <p:spPr>
          <a:xfrm>
            <a:off x="5421725" y="3671700"/>
            <a:ext cx="2122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76" name="Google Shape;76;p9"/>
          <p:cNvSpPr txBox="1"/>
          <p:nvPr>
            <p:ph hasCustomPrompt="1" idx="7" type="title"/>
          </p:nvPr>
        </p:nvSpPr>
        <p:spPr>
          <a:xfrm>
            <a:off x="4773297" y="172535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77" name="Google Shape;77;p9"/>
          <p:cNvSpPr txBox="1"/>
          <p:nvPr>
            <p:ph hasCustomPrompt="1" idx="8" type="title"/>
          </p:nvPr>
        </p:nvSpPr>
        <p:spPr>
          <a:xfrm>
            <a:off x="4773297" y="241002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78" name="Google Shape;78;p9"/>
          <p:cNvSpPr txBox="1"/>
          <p:nvPr>
            <p:ph hasCustomPrompt="1" idx="9" type="title"/>
          </p:nvPr>
        </p:nvSpPr>
        <p:spPr>
          <a:xfrm>
            <a:off x="4773297" y="3098011"/>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79" name="Google Shape;79;p9"/>
          <p:cNvSpPr txBox="1"/>
          <p:nvPr>
            <p:ph hasCustomPrompt="1" idx="13" type="title"/>
          </p:nvPr>
        </p:nvSpPr>
        <p:spPr>
          <a:xfrm>
            <a:off x="4773297" y="3786003"/>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80" name="Google Shape;80;p9"/>
          <p:cNvSpPr/>
          <p:nvPr/>
        </p:nvSpPr>
        <p:spPr>
          <a:xfrm flipH="1">
            <a:off x="7210471" y="3649600"/>
            <a:ext cx="1933529" cy="1493895"/>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1" name="Shape 81"/>
        <p:cNvGrpSpPr/>
        <p:nvPr/>
      </p:nvGrpSpPr>
      <p:grpSpPr>
        <a:xfrm>
          <a:off x="0" y="0"/>
          <a:ext cx="0" cy="0"/>
          <a:chOff x="0" y="0"/>
          <a:chExt cx="0" cy="0"/>
        </a:xfrm>
      </p:grpSpPr>
      <p:sp>
        <p:nvSpPr>
          <p:cNvPr id="82" name="Google Shape;82;p10"/>
          <p:cNvSpPr txBox="1"/>
          <p:nvPr>
            <p:ph idx="1" type="body"/>
          </p:nvPr>
        </p:nvSpPr>
        <p:spPr>
          <a:xfrm>
            <a:off x="5362825" y="3197875"/>
            <a:ext cx="3066900" cy="1407300"/>
          </a:xfrm>
          <a:prstGeom prst="rect">
            <a:avLst/>
          </a:prstGeom>
        </p:spPr>
        <p:txBody>
          <a:bodyPr anchorCtr="0" anchor="ctr" bIns="91425" lIns="91425" spcFirstLastPara="1" rIns="91425" wrap="square" tIns="91425">
            <a:noAutofit/>
          </a:bodyPr>
          <a:lstStyle>
            <a:lvl1pPr indent="-228600" lvl="0" marL="457200" algn="r">
              <a:lnSpc>
                <a:spcPct val="100000"/>
              </a:lnSpc>
              <a:spcBef>
                <a:spcPts val="0"/>
              </a:spcBef>
              <a:spcAft>
                <a:spcPts val="0"/>
              </a:spcAft>
              <a:buSzPts val="1400"/>
              <a:buNone/>
              <a:defRPr b="1" sz="2900">
                <a:latin typeface="Lato"/>
                <a:ea typeface="Lato"/>
                <a:cs typeface="Lato"/>
                <a:sym typeface="Lato"/>
              </a:defRPr>
            </a:lvl1pPr>
          </a:lstStyle>
          <a:p/>
        </p:txBody>
      </p:sp>
      <p:sp>
        <p:nvSpPr>
          <p:cNvPr id="83" name="Google Shape;83;p10"/>
          <p:cNvSpPr txBox="1"/>
          <p:nvPr>
            <p:ph type="title"/>
          </p:nvPr>
        </p:nvSpPr>
        <p:spPr>
          <a:xfrm>
            <a:off x="5172175" y="3062025"/>
            <a:ext cx="3257700" cy="1542900"/>
          </a:xfrm>
          <a:prstGeom prst="rect">
            <a:avLst/>
          </a:prstGeom>
        </p:spPr>
        <p:txBody>
          <a:bodyPr anchorCtr="0" anchor="ctr" bIns="91425" lIns="91425" spcFirstLastPara="1" rIns="91425" wrap="square" tIns="91425">
            <a:noAutofit/>
          </a:bodyPr>
          <a:lstStyle>
            <a:lvl1pPr lvl="0" algn="r">
              <a:spcBef>
                <a:spcPts val="0"/>
              </a:spcBef>
              <a:spcAft>
                <a:spcPts val="0"/>
              </a:spcAft>
              <a:buSzPts val="2900"/>
              <a:buNone/>
              <a:defRPr sz="2900"/>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Lato"/>
              <a:buNone/>
              <a:defRPr b="1" sz="2800">
                <a:solidFill>
                  <a:schemeClr val="dk1"/>
                </a:solidFill>
                <a:latin typeface="Lato"/>
                <a:ea typeface="Lato"/>
                <a:cs typeface="Lato"/>
                <a:sym typeface="La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9">
          <p15:clr>
            <a:srgbClr val="EA4335"/>
          </p15:clr>
        </p15:guide>
        <p15:guide id="3" pos="5310">
          <p15:clr>
            <a:srgbClr val="EA4335"/>
          </p15:clr>
        </p15:guide>
        <p15:guide id="4" orient="horz" pos="2901">
          <p15:clr>
            <a:srgbClr val="EA4335"/>
          </p15:clr>
        </p15:guide>
        <p15:guide id="5" pos="2880">
          <p15:clr>
            <a:srgbClr val="EA4335"/>
          </p15:clr>
        </p15:guide>
        <p15:guide id="6" orient="horz" pos="1620">
          <p15:clr>
            <a:srgbClr val="EA4335"/>
          </p15:clr>
        </p15:guide>
        <p15:guide id="7" pos="1665">
          <p15:clr>
            <a:srgbClr val="EA4335"/>
          </p15:clr>
        </p15:guide>
        <p15:guide id="8" pos="4095">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3.png"/><Relationship Id="rId5" Type="http://schemas.openxmlformats.org/officeDocument/2006/relationships/image" Target="../media/image12.png"/><Relationship Id="rId6"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13.png"/><Relationship Id="rId6"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4.png"/><Relationship Id="rId6"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6"/>
          <p:cNvSpPr txBox="1"/>
          <p:nvPr>
            <p:ph type="ctrTitle"/>
          </p:nvPr>
        </p:nvSpPr>
        <p:spPr>
          <a:xfrm>
            <a:off x="713100" y="1316850"/>
            <a:ext cx="45585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Too Many Choices</a:t>
            </a:r>
            <a:endParaRPr/>
          </a:p>
        </p:txBody>
      </p:sp>
      <p:sp>
        <p:nvSpPr>
          <p:cNvPr id="236" name="Google Shape;236;p26"/>
          <p:cNvSpPr txBox="1"/>
          <p:nvPr>
            <p:ph idx="1" type="subTitle"/>
          </p:nvPr>
        </p:nvSpPr>
        <p:spPr>
          <a:xfrm>
            <a:off x="713100" y="3996250"/>
            <a:ext cx="22653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FFFFFF"/>
                </a:solidFill>
              </a:rPr>
              <a:t>Board Game Recommendation Systems</a:t>
            </a:r>
            <a:endParaRPr sz="1400">
              <a:solidFill>
                <a:srgbClr val="FFFFFF"/>
              </a:solidFill>
            </a:endParaRPr>
          </a:p>
          <a:p>
            <a:pPr indent="0" lvl="0" marL="0" rtl="0" algn="l">
              <a:spcBef>
                <a:spcPts val="1600"/>
              </a:spcBef>
              <a:spcAft>
                <a:spcPts val="0"/>
              </a:spcAft>
              <a:buNone/>
            </a:pPr>
            <a:r>
              <a:t/>
            </a: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5"/>
          <p:cNvSpPr txBox="1"/>
          <p:nvPr>
            <p:ph type="title"/>
          </p:nvPr>
        </p:nvSpPr>
        <p:spPr>
          <a:xfrm>
            <a:off x="528400" y="1890500"/>
            <a:ext cx="3279900" cy="88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Recommendations</a:t>
            </a:r>
            <a:endParaRPr sz="2900"/>
          </a:p>
        </p:txBody>
      </p:sp>
      <p:sp>
        <p:nvSpPr>
          <p:cNvPr id="329" name="Google Shape;329;p35"/>
          <p:cNvSpPr txBox="1"/>
          <p:nvPr/>
        </p:nvSpPr>
        <p:spPr>
          <a:xfrm>
            <a:off x="4554825" y="1229150"/>
            <a:ext cx="3892200" cy="279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latin typeface="Open Sans"/>
                <a:ea typeface="Open Sans"/>
                <a:cs typeface="Open Sans"/>
                <a:sym typeface="Open Sans"/>
              </a:rPr>
              <a:t>Use content-based system for suggesting similar items.</a:t>
            </a:r>
            <a:endParaRPr sz="1700">
              <a:latin typeface="Open Sans"/>
              <a:ea typeface="Open Sans"/>
              <a:cs typeface="Open Sans"/>
              <a:sym typeface="Open Sans"/>
            </a:endParaRPr>
          </a:p>
          <a:p>
            <a:pPr indent="0" lvl="0" marL="0" rtl="0" algn="ctr">
              <a:spcBef>
                <a:spcPts val="0"/>
              </a:spcBef>
              <a:spcAft>
                <a:spcPts val="0"/>
              </a:spcAft>
              <a:buNone/>
            </a:pPr>
            <a:r>
              <a:t/>
            </a:r>
            <a:endParaRPr sz="1700">
              <a:latin typeface="Open Sans"/>
              <a:ea typeface="Open Sans"/>
              <a:cs typeface="Open Sans"/>
              <a:sym typeface="Open Sans"/>
            </a:endParaRPr>
          </a:p>
          <a:p>
            <a:pPr indent="0" lvl="0" marL="0" rtl="0" algn="ctr">
              <a:spcBef>
                <a:spcPts val="0"/>
              </a:spcBef>
              <a:spcAft>
                <a:spcPts val="0"/>
              </a:spcAft>
              <a:buNone/>
            </a:pPr>
            <a:r>
              <a:t/>
            </a:r>
            <a:endParaRPr sz="1700">
              <a:latin typeface="Open Sans"/>
              <a:ea typeface="Open Sans"/>
              <a:cs typeface="Open Sans"/>
              <a:sym typeface="Open Sans"/>
            </a:endParaRPr>
          </a:p>
          <a:p>
            <a:pPr indent="0" lvl="0" marL="0" rtl="0" algn="ctr">
              <a:spcBef>
                <a:spcPts val="0"/>
              </a:spcBef>
              <a:spcAft>
                <a:spcPts val="0"/>
              </a:spcAft>
              <a:buNone/>
            </a:pPr>
            <a:r>
              <a:rPr lang="en" sz="1700">
                <a:latin typeface="Open Sans"/>
                <a:ea typeface="Open Sans"/>
                <a:cs typeface="Open Sans"/>
                <a:sym typeface="Open Sans"/>
              </a:rPr>
              <a:t>Encourage customers to rate games that they buy</a:t>
            </a:r>
            <a:endParaRPr sz="1700">
              <a:latin typeface="Open Sans"/>
              <a:ea typeface="Open Sans"/>
              <a:cs typeface="Open Sans"/>
              <a:sym typeface="Open Sans"/>
            </a:endParaRPr>
          </a:p>
          <a:p>
            <a:pPr indent="0" lvl="0" marL="0" rtl="0" algn="ctr">
              <a:spcBef>
                <a:spcPts val="0"/>
              </a:spcBef>
              <a:spcAft>
                <a:spcPts val="0"/>
              </a:spcAft>
              <a:buNone/>
            </a:pPr>
            <a:r>
              <a:t/>
            </a:r>
            <a:endParaRPr sz="1700">
              <a:latin typeface="Open Sans"/>
              <a:ea typeface="Open Sans"/>
              <a:cs typeface="Open Sans"/>
              <a:sym typeface="Open Sans"/>
            </a:endParaRPr>
          </a:p>
          <a:p>
            <a:pPr indent="0" lvl="0" marL="0" rtl="0" algn="ctr">
              <a:spcBef>
                <a:spcPts val="0"/>
              </a:spcBef>
              <a:spcAft>
                <a:spcPts val="0"/>
              </a:spcAft>
              <a:buNone/>
            </a:pPr>
            <a:r>
              <a:t/>
            </a:r>
            <a:endParaRPr sz="1700">
              <a:latin typeface="Open Sans"/>
              <a:ea typeface="Open Sans"/>
              <a:cs typeface="Open Sans"/>
              <a:sym typeface="Open Sans"/>
            </a:endParaRPr>
          </a:p>
          <a:p>
            <a:pPr indent="0" lvl="0" marL="0" rtl="0" algn="ctr">
              <a:spcBef>
                <a:spcPts val="0"/>
              </a:spcBef>
              <a:spcAft>
                <a:spcPts val="0"/>
              </a:spcAft>
              <a:buNone/>
            </a:pPr>
            <a:r>
              <a:rPr lang="en" sz="1700">
                <a:latin typeface="Open Sans"/>
                <a:ea typeface="Open Sans"/>
                <a:cs typeface="Open Sans"/>
                <a:sym typeface="Open Sans"/>
              </a:rPr>
              <a:t>Use Collaborative-filtering for users with reviews</a:t>
            </a:r>
            <a:endParaRPr sz="1700">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6"/>
          <p:cNvSpPr txBox="1"/>
          <p:nvPr>
            <p:ph type="title"/>
          </p:nvPr>
        </p:nvSpPr>
        <p:spPr>
          <a:xfrm>
            <a:off x="614375" y="419100"/>
            <a:ext cx="40338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Next Steps</a:t>
            </a:r>
            <a:endParaRPr sz="3500"/>
          </a:p>
        </p:txBody>
      </p:sp>
      <p:sp>
        <p:nvSpPr>
          <p:cNvPr id="335" name="Google Shape;335;p36"/>
          <p:cNvSpPr txBox="1"/>
          <p:nvPr>
            <p:ph idx="1" type="body"/>
          </p:nvPr>
        </p:nvSpPr>
        <p:spPr>
          <a:xfrm>
            <a:off x="614375" y="1494075"/>
            <a:ext cx="4290900" cy="289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Gather more reviews</a:t>
            </a:r>
            <a:endParaRPr sz="1600"/>
          </a:p>
          <a:p>
            <a:pPr indent="0" lvl="0" marL="0" rtl="0" algn="l">
              <a:spcBef>
                <a:spcPts val="1800"/>
              </a:spcBef>
              <a:spcAft>
                <a:spcPts val="0"/>
              </a:spcAft>
              <a:buNone/>
            </a:pPr>
            <a:r>
              <a:t/>
            </a:r>
            <a:endParaRPr sz="1600"/>
          </a:p>
          <a:p>
            <a:pPr indent="0" lvl="0" marL="0" rtl="0" algn="l">
              <a:spcBef>
                <a:spcPts val="1800"/>
              </a:spcBef>
              <a:spcAft>
                <a:spcPts val="0"/>
              </a:spcAft>
              <a:buNone/>
            </a:pPr>
            <a:r>
              <a:rPr lang="en" sz="1600"/>
              <a:t>Build a system to account for implicit ratings</a:t>
            </a:r>
            <a:endParaRPr sz="1600"/>
          </a:p>
          <a:p>
            <a:pPr indent="0" lvl="0" marL="0" rtl="0" algn="l">
              <a:spcBef>
                <a:spcPts val="1800"/>
              </a:spcBef>
              <a:spcAft>
                <a:spcPts val="0"/>
              </a:spcAft>
              <a:buNone/>
            </a:pPr>
            <a:r>
              <a:t/>
            </a:r>
            <a:endParaRPr sz="1600"/>
          </a:p>
          <a:p>
            <a:pPr indent="0" lvl="0" marL="0" rtl="0" algn="l">
              <a:spcBef>
                <a:spcPts val="1800"/>
              </a:spcBef>
              <a:spcAft>
                <a:spcPts val="1800"/>
              </a:spcAft>
              <a:buNone/>
            </a:pPr>
            <a:r>
              <a:rPr lang="en" sz="1600"/>
              <a:t>Refine our language processing techniques</a:t>
            </a:r>
            <a:endParaRPr sz="1600"/>
          </a:p>
        </p:txBody>
      </p:sp>
      <p:pic>
        <p:nvPicPr>
          <p:cNvPr id="336" name="Google Shape;336;p36"/>
          <p:cNvPicPr preferRelativeResize="0"/>
          <p:nvPr/>
        </p:nvPicPr>
        <p:blipFill>
          <a:blip r:embed="rId3">
            <a:alphaModFix/>
          </a:blip>
          <a:stretch>
            <a:fillRect/>
          </a:stretch>
        </p:blipFill>
        <p:spPr>
          <a:xfrm>
            <a:off x="4453150" y="419100"/>
            <a:ext cx="3790125" cy="2349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7"/>
          <p:cNvSpPr txBox="1"/>
          <p:nvPr>
            <p:ph type="title"/>
          </p:nvPr>
        </p:nvSpPr>
        <p:spPr>
          <a:xfrm>
            <a:off x="599250" y="1299525"/>
            <a:ext cx="8142600" cy="132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342" name="Google Shape;342;p37"/>
          <p:cNvSpPr txBox="1"/>
          <p:nvPr/>
        </p:nvSpPr>
        <p:spPr>
          <a:xfrm>
            <a:off x="1493375" y="3078625"/>
            <a:ext cx="3423300" cy="165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latin typeface="Open Sans"/>
                <a:ea typeface="Open Sans"/>
                <a:cs typeface="Open Sans"/>
                <a:sym typeface="Open Sans"/>
              </a:rPr>
              <a:t>Any Questions?</a:t>
            </a:r>
            <a:endParaRPr sz="2500">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8"/>
          <p:cNvSpPr txBox="1"/>
          <p:nvPr>
            <p:ph type="title"/>
          </p:nvPr>
        </p:nvSpPr>
        <p:spPr>
          <a:xfrm>
            <a:off x="614375" y="419100"/>
            <a:ext cx="40338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 NLP</a:t>
            </a:r>
            <a:endParaRPr/>
          </a:p>
        </p:txBody>
      </p:sp>
      <p:sp>
        <p:nvSpPr>
          <p:cNvPr id="348" name="Google Shape;348;p38"/>
          <p:cNvSpPr txBox="1"/>
          <p:nvPr>
            <p:ph idx="1" type="body"/>
          </p:nvPr>
        </p:nvSpPr>
        <p:spPr>
          <a:xfrm>
            <a:off x="614375" y="1034575"/>
            <a:ext cx="7816500" cy="3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Used the name of game, designer’s name, artist’s name, publisher’s name, and short description for each board game along with a list of which categories, mechanics and families the boardgame showcased as our text.</a:t>
            </a:r>
            <a:endParaRPr/>
          </a:p>
          <a:p>
            <a:pPr indent="0" lvl="0" marL="0" rtl="0" algn="l">
              <a:spcBef>
                <a:spcPts val="1800"/>
              </a:spcBef>
              <a:spcAft>
                <a:spcPts val="0"/>
              </a:spcAft>
              <a:buNone/>
            </a:pPr>
            <a:r>
              <a:rPr lang="en"/>
              <a:t>Used two approaches:</a:t>
            </a:r>
            <a:endParaRPr/>
          </a:p>
          <a:p>
            <a:pPr indent="0" lvl="0" marL="0" rtl="0" algn="l">
              <a:spcBef>
                <a:spcPts val="1800"/>
              </a:spcBef>
              <a:spcAft>
                <a:spcPts val="0"/>
              </a:spcAft>
              <a:buNone/>
            </a:pPr>
            <a:r>
              <a:rPr lang="en"/>
              <a:t>	</a:t>
            </a:r>
            <a:r>
              <a:rPr lang="en"/>
              <a:t>Count frequency </a:t>
            </a:r>
            <a:r>
              <a:rPr lang="en"/>
              <a:t> - Rated similarities based on the count of each words.</a:t>
            </a:r>
            <a:endParaRPr/>
          </a:p>
          <a:p>
            <a:pPr indent="0" lvl="0" marL="457200" rtl="0" algn="l">
              <a:spcBef>
                <a:spcPts val="1800"/>
              </a:spcBef>
              <a:spcAft>
                <a:spcPts val="0"/>
              </a:spcAft>
              <a:buNone/>
            </a:pPr>
            <a:r>
              <a:rPr lang="en"/>
              <a:t>Tf-idf vectorizer - Normalized the count of each word by reducing the impact of words that appear in many descriptions (ie. player, game).</a:t>
            </a:r>
            <a:endParaRPr/>
          </a:p>
          <a:p>
            <a:pPr indent="0" lvl="0" marL="0" rtl="0" algn="l">
              <a:spcBef>
                <a:spcPts val="1800"/>
              </a:spcBef>
              <a:spcAft>
                <a:spcPts val="1800"/>
              </a:spcAft>
              <a:buNone/>
            </a:pPr>
            <a:r>
              <a:rPr lang="en"/>
              <a:t>Attempted to tune our approach by removing the name of the game, the designer’s name, the artist’s name and the publisher’s name; but, there was no effect on the recommendations.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9"/>
          <p:cNvSpPr txBox="1"/>
          <p:nvPr>
            <p:ph idx="1" type="body"/>
          </p:nvPr>
        </p:nvSpPr>
        <p:spPr>
          <a:xfrm>
            <a:off x="614375" y="1034575"/>
            <a:ext cx="7816500" cy="3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Built a K-nearest neighbors model to compute cosine similarity.</a:t>
            </a:r>
            <a:endParaRPr/>
          </a:p>
          <a:p>
            <a:pPr indent="0" lvl="0" marL="0" rtl="0" algn="l">
              <a:spcBef>
                <a:spcPts val="1800"/>
              </a:spcBef>
              <a:spcAft>
                <a:spcPts val="0"/>
              </a:spcAft>
              <a:buNone/>
            </a:pPr>
            <a:r>
              <a:rPr lang="en"/>
              <a:t>Top 5 recommendations for users who like ‘Gloomhaven’:</a:t>
            </a:r>
            <a:endParaRPr/>
          </a:p>
          <a:p>
            <a:pPr indent="457200" lvl="0" marL="0" rtl="0" algn="l">
              <a:spcBef>
                <a:spcPts val="1800"/>
              </a:spcBef>
              <a:spcAft>
                <a:spcPts val="0"/>
              </a:spcAft>
              <a:buNone/>
            </a:pPr>
            <a:r>
              <a:rPr lang="en">
                <a:highlight>
                  <a:srgbClr val="FFFFFF"/>
                </a:highlight>
              </a:rPr>
              <a:t>1: Gloomhaven: Jaws of the Lion, with distance of 0.8302014392979479:</a:t>
            </a:r>
            <a:endParaRPr>
              <a:highlight>
                <a:srgbClr val="FFFFFF"/>
              </a:highlight>
            </a:endParaRPr>
          </a:p>
          <a:p>
            <a:pPr indent="457200" lvl="0" marL="0" rtl="0" algn="l">
              <a:spcBef>
                <a:spcPts val="1800"/>
              </a:spcBef>
              <a:spcAft>
                <a:spcPts val="0"/>
              </a:spcAft>
              <a:buNone/>
            </a:pPr>
            <a:r>
              <a:rPr lang="en">
                <a:highlight>
                  <a:srgbClr val="FFFFFF"/>
                </a:highlight>
              </a:rPr>
              <a:t>2: Spirit Island, with distance of 0.8408221723065283:</a:t>
            </a:r>
            <a:endParaRPr>
              <a:highlight>
                <a:srgbClr val="FFFFFF"/>
              </a:highlight>
            </a:endParaRPr>
          </a:p>
          <a:p>
            <a:pPr indent="457200" lvl="0" marL="0" rtl="0" algn="l">
              <a:spcBef>
                <a:spcPts val="1800"/>
              </a:spcBef>
              <a:spcAft>
                <a:spcPts val="0"/>
              </a:spcAft>
              <a:buNone/>
            </a:pPr>
            <a:r>
              <a:rPr lang="en">
                <a:highlight>
                  <a:srgbClr val="FFFFFF"/>
                </a:highlight>
              </a:rPr>
              <a:t>3: Aeon's End: Legacy, with distance of 0.8472333914652613:</a:t>
            </a:r>
            <a:endParaRPr>
              <a:highlight>
                <a:srgbClr val="FFFFFF"/>
              </a:highlight>
            </a:endParaRPr>
          </a:p>
          <a:p>
            <a:pPr indent="457200" lvl="0" marL="0" rtl="0" algn="l">
              <a:spcBef>
                <a:spcPts val="1800"/>
              </a:spcBef>
              <a:spcAft>
                <a:spcPts val="0"/>
              </a:spcAft>
              <a:buNone/>
            </a:pPr>
            <a:r>
              <a:rPr lang="en">
                <a:highlight>
                  <a:srgbClr val="FFFFFF"/>
                </a:highlight>
              </a:rPr>
              <a:t>4: Founders of Gloomhaven, with distance of 0.8482777123514965:</a:t>
            </a:r>
            <a:endParaRPr>
              <a:highlight>
                <a:srgbClr val="FFFFFF"/>
              </a:highlight>
            </a:endParaRPr>
          </a:p>
          <a:p>
            <a:pPr indent="457200" lvl="0" marL="0" rtl="0" algn="l">
              <a:spcBef>
                <a:spcPts val="1800"/>
              </a:spcBef>
              <a:spcAft>
                <a:spcPts val="1800"/>
              </a:spcAft>
              <a:buNone/>
            </a:pPr>
            <a:r>
              <a:rPr lang="en">
                <a:highlight>
                  <a:srgbClr val="FFFFFF"/>
                </a:highlight>
              </a:rPr>
              <a:t>5: The City of Kings, with distance of 0.8491417494404531:</a:t>
            </a:r>
            <a:endParaRPr/>
          </a:p>
        </p:txBody>
      </p:sp>
      <p:sp>
        <p:nvSpPr>
          <p:cNvPr id="354" name="Google Shape;354;p39"/>
          <p:cNvSpPr txBox="1"/>
          <p:nvPr>
            <p:ph type="title"/>
          </p:nvPr>
        </p:nvSpPr>
        <p:spPr>
          <a:xfrm>
            <a:off x="614375" y="419100"/>
            <a:ext cx="79437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 Memory-Based Collaborative Filtering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0"/>
          <p:cNvSpPr txBox="1"/>
          <p:nvPr>
            <p:ph idx="1" type="body"/>
          </p:nvPr>
        </p:nvSpPr>
        <p:spPr>
          <a:xfrm>
            <a:off x="614375" y="896025"/>
            <a:ext cx="5623200" cy="3708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Baseline RMSE: 1.0;  RMSE after tuning 98.5</a:t>
            </a:r>
            <a:endParaRPr/>
          </a:p>
          <a:p>
            <a:pPr indent="0" lvl="0" marL="0" rtl="0" algn="l">
              <a:lnSpc>
                <a:spcPct val="100000"/>
              </a:lnSpc>
              <a:spcBef>
                <a:spcPts val="1800"/>
              </a:spcBef>
              <a:spcAft>
                <a:spcPts val="0"/>
              </a:spcAft>
              <a:buNone/>
            </a:pPr>
            <a:r>
              <a:rPr lang="en">
                <a:highlight>
                  <a:srgbClr val="FFFFFE"/>
                </a:highlight>
              </a:rPr>
              <a:t>Imputed user ratings:</a:t>
            </a:r>
            <a:endParaRPr>
              <a:highlight>
                <a:srgbClr val="FFFFFE"/>
              </a:highlight>
            </a:endParaRPr>
          </a:p>
          <a:p>
            <a:pPr indent="0" lvl="0" marL="1371600" rtl="0" algn="l">
              <a:lnSpc>
                <a:spcPct val="100000"/>
              </a:lnSpc>
              <a:spcBef>
                <a:spcPts val="0"/>
              </a:spcBef>
              <a:spcAft>
                <a:spcPts val="0"/>
              </a:spcAft>
              <a:buNone/>
            </a:pPr>
            <a:r>
              <a:rPr lang="en">
                <a:highlight>
                  <a:srgbClr val="FFFFFE"/>
                </a:highlight>
              </a:rPr>
              <a:t> 'Cthulhu Wars':  8</a:t>
            </a:r>
            <a:endParaRPr>
              <a:highlight>
                <a:srgbClr val="FFFFFE"/>
              </a:highlight>
            </a:endParaRPr>
          </a:p>
          <a:p>
            <a:pPr indent="0" lvl="0" marL="0" rtl="0" algn="l">
              <a:lnSpc>
                <a:spcPct val="100000"/>
              </a:lnSpc>
              <a:spcBef>
                <a:spcPts val="0"/>
              </a:spcBef>
              <a:spcAft>
                <a:spcPts val="0"/>
              </a:spcAft>
              <a:buNone/>
            </a:pPr>
            <a:r>
              <a:rPr lang="en">
                <a:highlight>
                  <a:srgbClr val="FFFFFE"/>
                </a:highlight>
              </a:rPr>
              <a:t>                 		 'Terraforming Mars':  9</a:t>
            </a:r>
            <a:endParaRPr>
              <a:highlight>
                <a:srgbClr val="FFFFFE"/>
              </a:highlight>
            </a:endParaRPr>
          </a:p>
          <a:p>
            <a:pPr indent="0" lvl="0" marL="0" rtl="0" algn="l">
              <a:lnSpc>
                <a:spcPct val="100000"/>
              </a:lnSpc>
              <a:spcBef>
                <a:spcPts val="0"/>
              </a:spcBef>
              <a:spcAft>
                <a:spcPts val="0"/>
              </a:spcAft>
              <a:buNone/>
            </a:pPr>
            <a:r>
              <a:rPr lang="en">
                <a:highlight>
                  <a:srgbClr val="FFFFFE"/>
                </a:highlight>
              </a:rPr>
              <a:t>                               'Gloomhaven':  9</a:t>
            </a:r>
            <a:endParaRPr>
              <a:highlight>
                <a:srgbClr val="FFFFFE"/>
              </a:highlight>
            </a:endParaRPr>
          </a:p>
          <a:p>
            <a:pPr indent="0" lvl="0" marL="0" rtl="0" algn="l">
              <a:lnSpc>
                <a:spcPct val="100000"/>
              </a:lnSpc>
              <a:spcBef>
                <a:spcPts val="0"/>
              </a:spcBef>
              <a:spcAft>
                <a:spcPts val="0"/>
              </a:spcAft>
              <a:buNone/>
            </a:pPr>
            <a:r>
              <a:rPr lang="en">
                <a:highlight>
                  <a:srgbClr val="FFFFFE"/>
                </a:highlight>
              </a:rPr>
              <a:t>                               'Twilight Imperium: Fourth Edition':  8</a:t>
            </a:r>
            <a:endParaRPr>
              <a:highlight>
                <a:srgbClr val="FFFFFE"/>
              </a:highlight>
            </a:endParaRPr>
          </a:p>
          <a:p>
            <a:pPr indent="0" lvl="0" marL="0" rtl="0" algn="l">
              <a:lnSpc>
                <a:spcPct val="100000"/>
              </a:lnSpc>
              <a:spcBef>
                <a:spcPts val="0"/>
              </a:spcBef>
              <a:spcAft>
                <a:spcPts val="0"/>
              </a:spcAft>
              <a:buNone/>
            </a:pPr>
            <a:r>
              <a:rPr lang="en">
                <a:highlight>
                  <a:srgbClr val="FFFFFE"/>
                </a:highlight>
              </a:rPr>
              <a:t>                               'Mage Knight Board Game':  8</a:t>
            </a:r>
            <a:endParaRPr>
              <a:highlight>
                <a:srgbClr val="FFFFFE"/>
              </a:highlight>
            </a:endParaRPr>
          </a:p>
          <a:p>
            <a:pPr indent="0" lvl="0" marL="0" rtl="0" algn="l">
              <a:lnSpc>
                <a:spcPct val="100000"/>
              </a:lnSpc>
              <a:spcBef>
                <a:spcPts val="0"/>
              </a:spcBef>
              <a:spcAft>
                <a:spcPts val="0"/>
              </a:spcAft>
              <a:buNone/>
            </a:pPr>
            <a:r>
              <a:t/>
            </a:r>
            <a:endParaRPr/>
          </a:p>
          <a:p>
            <a:pPr indent="0" lvl="0" marL="0" rtl="0" algn="l">
              <a:lnSpc>
                <a:spcPct val="100000"/>
              </a:lnSpc>
              <a:spcBef>
                <a:spcPts val="1800"/>
              </a:spcBef>
              <a:spcAft>
                <a:spcPts val="1800"/>
              </a:spcAft>
              <a:buNone/>
            </a:pPr>
            <a:r>
              <a:rPr lang="en"/>
              <a:t>Predicted recommendations:</a:t>
            </a:r>
            <a:r>
              <a:rPr lang="en"/>
              <a:t>                                   </a:t>
            </a:r>
            <a:r>
              <a:rPr lang="en"/>
              <a:t>Recommendation 1: Nemesis | Predicted Score = 8.8    Recommendation 2: Go | Predicted Score = 8.6</a:t>
            </a:r>
            <a:r>
              <a:rPr lang="en">
                <a:highlight>
                  <a:srgbClr val="FFFFFE"/>
                </a:highlight>
              </a:rPr>
              <a:t>           </a:t>
            </a:r>
            <a:r>
              <a:rPr lang="en"/>
              <a:t>Recommendation 3: Magic: The Gathering | Predicted Score = 8.6 Recommendation 4: Twilight Struggle | Predicted Score = 8.57 Recommendation 5: Puerto Rico | Predicted Score = 8.57</a:t>
            </a:r>
            <a:endParaRPr/>
          </a:p>
        </p:txBody>
      </p:sp>
      <p:sp>
        <p:nvSpPr>
          <p:cNvPr id="360" name="Google Shape;360;p40"/>
          <p:cNvSpPr txBox="1"/>
          <p:nvPr>
            <p:ph type="title"/>
          </p:nvPr>
        </p:nvSpPr>
        <p:spPr>
          <a:xfrm>
            <a:off x="614375" y="419100"/>
            <a:ext cx="79668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 Model-Based Collaborative Filtering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7"/>
          <p:cNvSpPr txBox="1"/>
          <p:nvPr>
            <p:ph type="title"/>
          </p:nvPr>
        </p:nvSpPr>
        <p:spPr>
          <a:xfrm>
            <a:off x="614375" y="423675"/>
            <a:ext cx="8322900" cy="58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t>Problem Statement</a:t>
            </a:r>
            <a:endParaRPr sz="4500"/>
          </a:p>
        </p:txBody>
      </p:sp>
      <p:sp>
        <p:nvSpPr>
          <p:cNvPr id="242" name="Google Shape;242;p27"/>
          <p:cNvSpPr txBox="1"/>
          <p:nvPr>
            <p:ph idx="1" type="body"/>
          </p:nvPr>
        </p:nvSpPr>
        <p:spPr>
          <a:xfrm>
            <a:off x="1962000" y="1696750"/>
            <a:ext cx="5220000" cy="234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rgbClr val="000000"/>
                </a:solidFill>
              </a:rPr>
              <a:t>T</a:t>
            </a:r>
            <a:r>
              <a:rPr lang="en" sz="2000">
                <a:solidFill>
                  <a:srgbClr val="000000"/>
                </a:solidFill>
              </a:rPr>
              <a:t>here are nearly 120,000 board games listed on boardgamegeek.com.</a:t>
            </a:r>
            <a:endParaRPr sz="2000">
              <a:solidFill>
                <a:srgbClr val="000000"/>
              </a:solidFill>
            </a:endParaRPr>
          </a:p>
          <a:p>
            <a:pPr indent="0" lvl="0" marL="0" rtl="0" algn="ctr">
              <a:spcBef>
                <a:spcPts val="0"/>
              </a:spcBef>
              <a:spcAft>
                <a:spcPts val="0"/>
              </a:spcAft>
              <a:buNone/>
            </a:pPr>
            <a:r>
              <a:t/>
            </a:r>
            <a:endParaRPr sz="2000">
              <a:solidFill>
                <a:srgbClr val="000000"/>
              </a:solidFill>
            </a:endParaRPr>
          </a:p>
          <a:p>
            <a:pPr indent="0" lvl="0" marL="0" rtl="0" algn="ctr">
              <a:spcBef>
                <a:spcPts val="0"/>
              </a:spcBef>
              <a:spcAft>
                <a:spcPts val="0"/>
              </a:spcAft>
              <a:buNone/>
            </a:pPr>
            <a:r>
              <a:t/>
            </a:r>
            <a:endParaRPr sz="2000">
              <a:solidFill>
                <a:srgbClr val="000000"/>
              </a:solidFill>
            </a:endParaRPr>
          </a:p>
          <a:p>
            <a:pPr indent="0" lvl="0" marL="0" rtl="0" algn="ctr">
              <a:spcBef>
                <a:spcPts val="0"/>
              </a:spcBef>
              <a:spcAft>
                <a:spcPts val="0"/>
              </a:spcAft>
              <a:buNone/>
            </a:pPr>
            <a:r>
              <a:rPr lang="en" sz="2000">
                <a:solidFill>
                  <a:srgbClr val="000000"/>
                </a:solidFill>
              </a:rPr>
              <a:t>The average price of board games continues to increase as component quality increases.</a:t>
            </a:r>
            <a:endParaRPr sz="2000">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8"/>
          <p:cNvSpPr txBox="1"/>
          <p:nvPr>
            <p:ph type="title"/>
          </p:nvPr>
        </p:nvSpPr>
        <p:spPr>
          <a:xfrm>
            <a:off x="714125" y="1970925"/>
            <a:ext cx="3105600" cy="88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Business Value</a:t>
            </a:r>
            <a:endParaRPr/>
          </a:p>
        </p:txBody>
      </p:sp>
      <p:sp>
        <p:nvSpPr>
          <p:cNvPr id="248" name="Google Shape;248;p28"/>
          <p:cNvSpPr txBox="1"/>
          <p:nvPr/>
        </p:nvSpPr>
        <p:spPr>
          <a:xfrm>
            <a:off x="4278075" y="1367025"/>
            <a:ext cx="4445700" cy="261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latin typeface="Open Sans"/>
                <a:ea typeface="Open Sans"/>
                <a:cs typeface="Open Sans"/>
                <a:sym typeface="Open Sans"/>
              </a:rPr>
              <a:t>Suggestive upselling</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rPr lang="en" sz="2300">
                <a:latin typeface="Open Sans"/>
                <a:ea typeface="Open Sans"/>
                <a:cs typeface="Open Sans"/>
                <a:sym typeface="Open Sans"/>
              </a:rPr>
              <a:t>Improve website usability</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rPr lang="en" sz="2300">
                <a:latin typeface="Open Sans"/>
                <a:ea typeface="Open Sans"/>
                <a:cs typeface="Open Sans"/>
                <a:sym typeface="Open Sans"/>
              </a:rPr>
              <a:t>Rotate stock quickly</a:t>
            </a:r>
            <a:endParaRPr sz="2300">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2" name="Shape 252"/>
        <p:cNvGrpSpPr/>
        <p:nvPr/>
      </p:nvGrpSpPr>
      <p:grpSpPr>
        <a:xfrm>
          <a:off x="0" y="0"/>
          <a:ext cx="0" cy="0"/>
          <a:chOff x="0" y="0"/>
          <a:chExt cx="0" cy="0"/>
        </a:xfrm>
      </p:grpSpPr>
      <p:sp>
        <p:nvSpPr>
          <p:cNvPr id="253" name="Google Shape;253;p29"/>
          <p:cNvSpPr txBox="1"/>
          <p:nvPr>
            <p:ph type="title"/>
          </p:nvPr>
        </p:nvSpPr>
        <p:spPr>
          <a:xfrm>
            <a:off x="714125" y="930200"/>
            <a:ext cx="3417600" cy="5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254" name="Google Shape;254;p29"/>
          <p:cNvSpPr txBox="1"/>
          <p:nvPr>
            <p:ph idx="4294967295" type="subTitle"/>
          </p:nvPr>
        </p:nvSpPr>
        <p:spPr>
          <a:xfrm>
            <a:off x="4267425" y="998752"/>
            <a:ext cx="22335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Recommendation Systems</a:t>
            </a:r>
            <a:endParaRPr/>
          </a:p>
        </p:txBody>
      </p:sp>
      <p:sp>
        <p:nvSpPr>
          <p:cNvPr id="255" name="Google Shape;255;p29"/>
          <p:cNvSpPr txBox="1"/>
          <p:nvPr>
            <p:ph idx="4294967295" type="subTitle"/>
          </p:nvPr>
        </p:nvSpPr>
        <p:spPr>
          <a:xfrm>
            <a:off x="1567863" y="3687552"/>
            <a:ext cx="22335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Memory-Based</a:t>
            </a:r>
            <a:endParaRPr/>
          </a:p>
        </p:txBody>
      </p:sp>
      <p:sp>
        <p:nvSpPr>
          <p:cNvPr id="256" name="Google Shape;256;p29"/>
          <p:cNvSpPr txBox="1"/>
          <p:nvPr>
            <p:ph idx="4294967295" type="subTitle"/>
          </p:nvPr>
        </p:nvSpPr>
        <p:spPr>
          <a:xfrm>
            <a:off x="2730563" y="2472277"/>
            <a:ext cx="2233500" cy="45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Collaborative-Filtering</a:t>
            </a:r>
            <a:endParaRPr/>
          </a:p>
        </p:txBody>
      </p:sp>
      <p:sp>
        <p:nvSpPr>
          <p:cNvPr id="257" name="Google Shape;257;p29"/>
          <p:cNvSpPr txBox="1"/>
          <p:nvPr>
            <p:ph idx="4294967295" type="subTitle"/>
          </p:nvPr>
        </p:nvSpPr>
        <p:spPr>
          <a:xfrm>
            <a:off x="5679513" y="2590352"/>
            <a:ext cx="22335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Content-Based</a:t>
            </a:r>
            <a:endParaRPr/>
          </a:p>
        </p:txBody>
      </p:sp>
      <p:sp>
        <p:nvSpPr>
          <p:cNvPr id="258" name="Google Shape;258;p29"/>
          <p:cNvSpPr txBox="1"/>
          <p:nvPr>
            <p:ph idx="4294967295" type="subTitle"/>
          </p:nvPr>
        </p:nvSpPr>
        <p:spPr>
          <a:xfrm>
            <a:off x="3868463" y="3687552"/>
            <a:ext cx="22335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Model-Based</a:t>
            </a:r>
            <a:endParaRPr/>
          </a:p>
        </p:txBody>
      </p:sp>
      <p:grpSp>
        <p:nvGrpSpPr>
          <p:cNvPr id="259" name="Google Shape;259;p29"/>
          <p:cNvGrpSpPr/>
          <p:nvPr/>
        </p:nvGrpSpPr>
        <p:grpSpPr>
          <a:xfrm rot="2831699">
            <a:off x="5416914" y="1911229"/>
            <a:ext cx="1023929" cy="388254"/>
            <a:chOff x="4662475" y="1976500"/>
            <a:chExt cx="68725" cy="36625"/>
          </a:xfrm>
        </p:grpSpPr>
        <p:sp>
          <p:nvSpPr>
            <p:cNvPr id="260" name="Google Shape;260;p2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29"/>
          <p:cNvGrpSpPr/>
          <p:nvPr/>
        </p:nvGrpSpPr>
        <p:grpSpPr>
          <a:xfrm rot="8231699">
            <a:off x="2651098" y="3068536"/>
            <a:ext cx="1023929" cy="388254"/>
            <a:chOff x="4662475" y="1976500"/>
            <a:chExt cx="68725" cy="36625"/>
          </a:xfrm>
        </p:grpSpPr>
        <p:sp>
          <p:nvSpPr>
            <p:cNvPr id="264" name="Google Shape;264;p2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 name="Google Shape;267;p29"/>
          <p:cNvGrpSpPr/>
          <p:nvPr/>
        </p:nvGrpSpPr>
        <p:grpSpPr>
          <a:xfrm rot="2756961">
            <a:off x="3846742" y="3068536"/>
            <a:ext cx="1023925" cy="388256"/>
            <a:chOff x="4662475" y="1976500"/>
            <a:chExt cx="68725" cy="36625"/>
          </a:xfrm>
        </p:grpSpPr>
        <p:sp>
          <p:nvSpPr>
            <p:cNvPr id="268" name="Google Shape;268;p2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29"/>
          <p:cNvGrpSpPr/>
          <p:nvPr/>
        </p:nvGrpSpPr>
        <p:grpSpPr>
          <a:xfrm rot="8231699">
            <a:off x="4246911" y="1911086"/>
            <a:ext cx="1023929" cy="388254"/>
            <a:chOff x="4662475" y="1976500"/>
            <a:chExt cx="68725" cy="36625"/>
          </a:xfrm>
        </p:grpSpPr>
        <p:sp>
          <p:nvSpPr>
            <p:cNvPr id="272" name="Google Shape;272;p2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0"/>
          <p:cNvSpPr txBox="1"/>
          <p:nvPr>
            <p:ph type="title"/>
          </p:nvPr>
        </p:nvSpPr>
        <p:spPr>
          <a:xfrm>
            <a:off x="614400" y="423675"/>
            <a:ext cx="7815600" cy="5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 - Content-Based System</a:t>
            </a:r>
            <a:endParaRPr/>
          </a:p>
        </p:txBody>
      </p:sp>
      <p:pic>
        <p:nvPicPr>
          <p:cNvPr id="280" name="Google Shape;280;p30"/>
          <p:cNvPicPr preferRelativeResize="0"/>
          <p:nvPr/>
        </p:nvPicPr>
        <p:blipFill>
          <a:blip r:embed="rId3">
            <a:alphaModFix/>
          </a:blip>
          <a:stretch>
            <a:fillRect/>
          </a:stretch>
        </p:blipFill>
        <p:spPr>
          <a:xfrm>
            <a:off x="1163275" y="1224750"/>
            <a:ext cx="6343650" cy="3238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1"/>
          <p:cNvSpPr txBox="1"/>
          <p:nvPr>
            <p:ph type="title"/>
          </p:nvPr>
        </p:nvSpPr>
        <p:spPr>
          <a:xfrm>
            <a:off x="614375" y="419100"/>
            <a:ext cx="80472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Content-Based Recommendations</a:t>
            </a:r>
            <a:endParaRPr sz="3800"/>
          </a:p>
        </p:txBody>
      </p:sp>
      <p:pic>
        <p:nvPicPr>
          <p:cNvPr id="286" name="Google Shape;286;p31"/>
          <p:cNvPicPr preferRelativeResize="0"/>
          <p:nvPr/>
        </p:nvPicPr>
        <p:blipFill>
          <a:blip r:embed="rId3">
            <a:alphaModFix/>
          </a:blip>
          <a:stretch>
            <a:fillRect/>
          </a:stretch>
        </p:blipFill>
        <p:spPr>
          <a:xfrm>
            <a:off x="3269776" y="1228025"/>
            <a:ext cx="2298550" cy="1829550"/>
          </a:xfrm>
          <a:prstGeom prst="rect">
            <a:avLst/>
          </a:prstGeom>
          <a:noFill/>
          <a:ln>
            <a:noFill/>
          </a:ln>
        </p:spPr>
      </p:pic>
      <p:pic>
        <p:nvPicPr>
          <p:cNvPr id="287" name="Google Shape;287;p31"/>
          <p:cNvPicPr preferRelativeResize="0"/>
          <p:nvPr/>
        </p:nvPicPr>
        <p:blipFill>
          <a:blip r:embed="rId4">
            <a:alphaModFix/>
          </a:blip>
          <a:stretch>
            <a:fillRect/>
          </a:stretch>
        </p:blipFill>
        <p:spPr>
          <a:xfrm>
            <a:off x="838575" y="2858775"/>
            <a:ext cx="1891100" cy="1891100"/>
          </a:xfrm>
          <a:prstGeom prst="rect">
            <a:avLst/>
          </a:prstGeom>
          <a:noFill/>
          <a:ln>
            <a:noFill/>
          </a:ln>
        </p:spPr>
      </p:pic>
      <p:pic>
        <p:nvPicPr>
          <p:cNvPr id="288" name="Google Shape;288;p31"/>
          <p:cNvPicPr preferRelativeResize="0"/>
          <p:nvPr/>
        </p:nvPicPr>
        <p:blipFill>
          <a:blip r:embed="rId5">
            <a:alphaModFix/>
          </a:blip>
          <a:stretch>
            <a:fillRect/>
          </a:stretch>
        </p:blipFill>
        <p:spPr>
          <a:xfrm>
            <a:off x="4025376" y="3136050"/>
            <a:ext cx="1454951" cy="1521900"/>
          </a:xfrm>
          <a:prstGeom prst="rect">
            <a:avLst/>
          </a:prstGeom>
          <a:noFill/>
          <a:ln>
            <a:noFill/>
          </a:ln>
        </p:spPr>
      </p:pic>
      <p:pic>
        <p:nvPicPr>
          <p:cNvPr id="289" name="Google Shape;289;p31"/>
          <p:cNvPicPr preferRelativeResize="0"/>
          <p:nvPr/>
        </p:nvPicPr>
        <p:blipFill>
          <a:blip r:embed="rId6">
            <a:alphaModFix/>
          </a:blip>
          <a:stretch>
            <a:fillRect/>
          </a:stretch>
        </p:blipFill>
        <p:spPr>
          <a:xfrm>
            <a:off x="6156325" y="2734700"/>
            <a:ext cx="1586375" cy="1586375"/>
          </a:xfrm>
          <a:prstGeom prst="rect">
            <a:avLst/>
          </a:prstGeom>
          <a:noFill/>
          <a:ln>
            <a:noFill/>
          </a:ln>
        </p:spPr>
      </p:pic>
      <p:sp>
        <p:nvSpPr>
          <p:cNvPr id="290" name="Google Shape;290;p31"/>
          <p:cNvSpPr/>
          <p:nvPr/>
        </p:nvSpPr>
        <p:spPr>
          <a:xfrm rot="2059888">
            <a:off x="5233680" y="2856843"/>
            <a:ext cx="1389944" cy="337416"/>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rot="5106024">
            <a:off x="3632120" y="3066778"/>
            <a:ext cx="976468" cy="337531"/>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rot="8814665">
            <a:off x="2265900" y="2798106"/>
            <a:ext cx="1451259" cy="337583"/>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614400" y="423675"/>
            <a:ext cx="7815600" cy="5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 - Collaborative-Filtering</a:t>
            </a:r>
            <a:endParaRPr/>
          </a:p>
        </p:txBody>
      </p:sp>
      <p:pic>
        <p:nvPicPr>
          <p:cNvPr id="298" name="Google Shape;298;p32"/>
          <p:cNvPicPr preferRelativeResize="0"/>
          <p:nvPr/>
        </p:nvPicPr>
        <p:blipFill>
          <a:blip r:embed="rId3">
            <a:alphaModFix/>
          </a:blip>
          <a:stretch>
            <a:fillRect/>
          </a:stretch>
        </p:blipFill>
        <p:spPr>
          <a:xfrm>
            <a:off x="4727575" y="1447425"/>
            <a:ext cx="4416432" cy="3086675"/>
          </a:xfrm>
          <a:prstGeom prst="rect">
            <a:avLst/>
          </a:prstGeom>
          <a:noFill/>
          <a:ln>
            <a:noFill/>
          </a:ln>
        </p:spPr>
      </p:pic>
      <p:pic>
        <p:nvPicPr>
          <p:cNvPr id="299" name="Google Shape;299;p32"/>
          <p:cNvPicPr preferRelativeResize="0"/>
          <p:nvPr/>
        </p:nvPicPr>
        <p:blipFill>
          <a:blip r:embed="rId4">
            <a:alphaModFix/>
          </a:blip>
          <a:stretch>
            <a:fillRect/>
          </a:stretch>
        </p:blipFill>
        <p:spPr>
          <a:xfrm>
            <a:off x="345638" y="1447425"/>
            <a:ext cx="4226374" cy="3086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3" name="Shape 303"/>
        <p:cNvGrpSpPr/>
        <p:nvPr/>
      </p:nvGrpSpPr>
      <p:grpSpPr>
        <a:xfrm>
          <a:off x="0" y="0"/>
          <a:ext cx="0" cy="0"/>
          <a:chOff x="0" y="0"/>
          <a:chExt cx="0" cy="0"/>
        </a:xfrm>
      </p:grpSpPr>
      <p:pic>
        <p:nvPicPr>
          <p:cNvPr id="304" name="Google Shape;304;p33"/>
          <p:cNvPicPr preferRelativeResize="0"/>
          <p:nvPr/>
        </p:nvPicPr>
        <p:blipFill>
          <a:blip r:embed="rId3">
            <a:alphaModFix/>
          </a:blip>
          <a:stretch>
            <a:fillRect/>
          </a:stretch>
        </p:blipFill>
        <p:spPr>
          <a:xfrm>
            <a:off x="3939538" y="3285400"/>
            <a:ext cx="1628775" cy="1628775"/>
          </a:xfrm>
          <a:prstGeom prst="rect">
            <a:avLst/>
          </a:prstGeom>
          <a:noFill/>
          <a:ln>
            <a:noFill/>
          </a:ln>
        </p:spPr>
      </p:pic>
      <p:pic>
        <p:nvPicPr>
          <p:cNvPr id="305" name="Google Shape;305;p33"/>
          <p:cNvPicPr preferRelativeResize="0"/>
          <p:nvPr/>
        </p:nvPicPr>
        <p:blipFill>
          <a:blip r:embed="rId4">
            <a:alphaModFix/>
          </a:blip>
          <a:stretch>
            <a:fillRect/>
          </a:stretch>
        </p:blipFill>
        <p:spPr>
          <a:xfrm>
            <a:off x="5973525" y="2571750"/>
            <a:ext cx="2099100" cy="2099100"/>
          </a:xfrm>
          <a:prstGeom prst="rect">
            <a:avLst/>
          </a:prstGeom>
          <a:noFill/>
          <a:ln>
            <a:noFill/>
          </a:ln>
        </p:spPr>
      </p:pic>
      <p:pic>
        <p:nvPicPr>
          <p:cNvPr id="306" name="Google Shape;306;p33"/>
          <p:cNvPicPr preferRelativeResize="0"/>
          <p:nvPr/>
        </p:nvPicPr>
        <p:blipFill>
          <a:blip r:embed="rId5">
            <a:alphaModFix/>
          </a:blip>
          <a:stretch>
            <a:fillRect/>
          </a:stretch>
        </p:blipFill>
        <p:spPr>
          <a:xfrm>
            <a:off x="838575" y="2858775"/>
            <a:ext cx="1891100" cy="1891100"/>
          </a:xfrm>
          <a:prstGeom prst="rect">
            <a:avLst/>
          </a:prstGeom>
          <a:noFill/>
          <a:ln>
            <a:noFill/>
          </a:ln>
        </p:spPr>
      </p:pic>
      <p:sp>
        <p:nvSpPr>
          <p:cNvPr id="307" name="Google Shape;307;p33"/>
          <p:cNvSpPr txBox="1"/>
          <p:nvPr>
            <p:ph type="title"/>
          </p:nvPr>
        </p:nvSpPr>
        <p:spPr>
          <a:xfrm>
            <a:off x="614375" y="419100"/>
            <a:ext cx="80472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Memory</a:t>
            </a:r>
            <a:r>
              <a:rPr lang="en" sz="3800"/>
              <a:t>-Based Recommendations</a:t>
            </a:r>
            <a:endParaRPr sz="3800"/>
          </a:p>
        </p:txBody>
      </p:sp>
      <p:pic>
        <p:nvPicPr>
          <p:cNvPr id="308" name="Google Shape;308;p33"/>
          <p:cNvPicPr preferRelativeResize="0"/>
          <p:nvPr/>
        </p:nvPicPr>
        <p:blipFill>
          <a:blip r:embed="rId6">
            <a:alphaModFix/>
          </a:blip>
          <a:stretch>
            <a:fillRect/>
          </a:stretch>
        </p:blipFill>
        <p:spPr>
          <a:xfrm>
            <a:off x="3269776" y="1228025"/>
            <a:ext cx="2298550" cy="1829550"/>
          </a:xfrm>
          <a:prstGeom prst="rect">
            <a:avLst/>
          </a:prstGeom>
          <a:noFill/>
          <a:ln>
            <a:noFill/>
          </a:ln>
        </p:spPr>
      </p:pic>
      <p:sp>
        <p:nvSpPr>
          <p:cNvPr id="309" name="Google Shape;309;p33"/>
          <p:cNvSpPr/>
          <p:nvPr/>
        </p:nvSpPr>
        <p:spPr>
          <a:xfrm rot="2059888">
            <a:off x="5233680" y="2856843"/>
            <a:ext cx="1389944" cy="337416"/>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3"/>
          <p:cNvSpPr/>
          <p:nvPr/>
        </p:nvSpPr>
        <p:spPr>
          <a:xfrm rot="5106024">
            <a:off x="3632120" y="3066778"/>
            <a:ext cx="976468" cy="337531"/>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3"/>
          <p:cNvSpPr/>
          <p:nvPr/>
        </p:nvSpPr>
        <p:spPr>
          <a:xfrm rot="8814665">
            <a:off x="2265900" y="2798106"/>
            <a:ext cx="1451259" cy="337583"/>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pic>
        <p:nvPicPr>
          <p:cNvPr id="316" name="Google Shape;316;p34"/>
          <p:cNvPicPr preferRelativeResize="0"/>
          <p:nvPr/>
        </p:nvPicPr>
        <p:blipFill rotWithShape="1">
          <a:blip r:embed="rId3">
            <a:alphaModFix/>
          </a:blip>
          <a:srcRect b="-7043" l="0" r="-7043" t="0"/>
          <a:stretch/>
        </p:blipFill>
        <p:spPr>
          <a:xfrm>
            <a:off x="5782074" y="2676151"/>
            <a:ext cx="2247651" cy="2247625"/>
          </a:xfrm>
          <a:prstGeom prst="rect">
            <a:avLst/>
          </a:prstGeom>
          <a:noFill/>
          <a:ln>
            <a:noFill/>
          </a:ln>
        </p:spPr>
      </p:pic>
      <p:pic>
        <p:nvPicPr>
          <p:cNvPr id="317" name="Google Shape;317;p34"/>
          <p:cNvPicPr preferRelativeResize="0"/>
          <p:nvPr/>
        </p:nvPicPr>
        <p:blipFill>
          <a:blip r:embed="rId4">
            <a:alphaModFix/>
          </a:blip>
          <a:stretch>
            <a:fillRect/>
          </a:stretch>
        </p:blipFill>
        <p:spPr>
          <a:xfrm>
            <a:off x="3003775" y="3336150"/>
            <a:ext cx="2160719" cy="1637825"/>
          </a:xfrm>
          <a:prstGeom prst="rect">
            <a:avLst/>
          </a:prstGeom>
          <a:noFill/>
          <a:ln>
            <a:noFill/>
          </a:ln>
        </p:spPr>
      </p:pic>
      <p:pic>
        <p:nvPicPr>
          <p:cNvPr id="318" name="Google Shape;318;p34"/>
          <p:cNvPicPr preferRelativeResize="0"/>
          <p:nvPr/>
        </p:nvPicPr>
        <p:blipFill>
          <a:blip r:embed="rId5">
            <a:alphaModFix/>
          </a:blip>
          <a:stretch>
            <a:fillRect/>
          </a:stretch>
        </p:blipFill>
        <p:spPr>
          <a:xfrm>
            <a:off x="3036775" y="1069125"/>
            <a:ext cx="2094725" cy="2094725"/>
          </a:xfrm>
          <a:prstGeom prst="rect">
            <a:avLst/>
          </a:prstGeom>
          <a:noFill/>
          <a:ln>
            <a:noFill/>
          </a:ln>
        </p:spPr>
      </p:pic>
      <p:pic>
        <p:nvPicPr>
          <p:cNvPr id="319" name="Google Shape;319;p34"/>
          <p:cNvPicPr preferRelativeResize="0"/>
          <p:nvPr/>
        </p:nvPicPr>
        <p:blipFill>
          <a:blip r:embed="rId6">
            <a:alphaModFix/>
          </a:blip>
          <a:stretch>
            <a:fillRect/>
          </a:stretch>
        </p:blipFill>
        <p:spPr>
          <a:xfrm>
            <a:off x="614375" y="3041569"/>
            <a:ext cx="2094726" cy="1687229"/>
          </a:xfrm>
          <a:prstGeom prst="rect">
            <a:avLst/>
          </a:prstGeom>
          <a:noFill/>
          <a:ln>
            <a:noFill/>
          </a:ln>
        </p:spPr>
      </p:pic>
      <p:sp>
        <p:nvSpPr>
          <p:cNvPr id="320" name="Google Shape;320;p34"/>
          <p:cNvSpPr txBox="1"/>
          <p:nvPr>
            <p:ph type="title"/>
          </p:nvPr>
        </p:nvSpPr>
        <p:spPr>
          <a:xfrm>
            <a:off x="447975" y="419100"/>
            <a:ext cx="80472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300"/>
              <a:t>Collaborative-Filtering</a:t>
            </a:r>
            <a:r>
              <a:rPr lang="en" sz="3300"/>
              <a:t> Recommendations</a:t>
            </a:r>
            <a:endParaRPr sz="3300"/>
          </a:p>
        </p:txBody>
      </p:sp>
      <p:sp>
        <p:nvSpPr>
          <p:cNvPr id="321" name="Google Shape;321;p34"/>
          <p:cNvSpPr/>
          <p:nvPr/>
        </p:nvSpPr>
        <p:spPr>
          <a:xfrm rot="2059888">
            <a:off x="4808655" y="2764943"/>
            <a:ext cx="1389944" cy="337416"/>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4"/>
          <p:cNvSpPr/>
          <p:nvPr/>
        </p:nvSpPr>
        <p:spPr>
          <a:xfrm rot="5106024">
            <a:off x="3632120" y="3066778"/>
            <a:ext cx="976468" cy="337531"/>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4"/>
          <p:cNvSpPr/>
          <p:nvPr/>
        </p:nvSpPr>
        <p:spPr>
          <a:xfrm rot="8814665">
            <a:off x="1852350" y="2940556"/>
            <a:ext cx="1451259" cy="337583"/>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1"/>
                                        <p:tgtEl>
                                          <p:spTgt spid="316"/>
                                        </p:tgtEl>
                                      </p:cBhvr>
                                    </p:animEffect>
                                  </p:childTnLst>
                                </p:cTn>
                              </p:par>
                              <p:par>
                                <p:cTn fill="hold" nodeType="withEffect" presetClass="entr" presetID="1" presetSubtype="0">
                                  <p:stCondLst>
                                    <p:cond delay="0"/>
                                  </p:stCondLst>
                                  <p:childTnLst>
                                    <p:set>
                                      <p:cBhvr>
                                        <p:cTn dur="1" fill="hold">
                                          <p:stCondLst>
                                            <p:cond delay="0"/>
                                          </p:stCondLst>
                                        </p:cTn>
                                        <p:tgtEl>
                                          <p:spTgt spid="32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Pain Clinical Case by Slidesgo">
  <a:themeElements>
    <a:clrScheme name="Simple Light">
      <a:dk1>
        <a:srgbClr val="274752"/>
      </a:dk1>
      <a:lt1>
        <a:srgbClr val="FFFFFF"/>
      </a:lt1>
      <a:dk2>
        <a:srgbClr val="274752"/>
      </a:dk2>
      <a:lt2>
        <a:srgbClr val="FFFFFF"/>
      </a:lt2>
      <a:accent1>
        <a:srgbClr val="F18941"/>
      </a:accent1>
      <a:accent2>
        <a:srgbClr val="C7E6EE"/>
      </a:accent2>
      <a:accent3>
        <a:srgbClr val="274752"/>
      </a:accent3>
      <a:accent4>
        <a:srgbClr val="FFFFFF"/>
      </a:accent4>
      <a:accent5>
        <a:srgbClr val="F18941"/>
      </a:accent5>
      <a:accent6>
        <a:srgbClr val="C7E6EE"/>
      </a:accent6>
      <a:hlink>
        <a:srgbClr val="6092A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